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8" r:id="rId2"/>
    <p:sldId id="272" r:id="rId3"/>
    <p:sldId id="256" r:id="rId4"/>
    <p:sldId id="276" r:id="rId5"/>
    <p:sldId id="266" r:id="rId6"/>
    <p:sldId id="274" r:id="rId7"/>
    <p:sldId id="277" r:id="rId8"/>
    <p:sldId id="273" r:id="rId9"/>
    <p:sldId id="270" r:id="rId10"/>
    <p:sldId id="280" r:id="rId11"/>
    <p:sldId id="279" r:id="rId12"/>
    <p:sldId id="281" r:id="rId13"/>
    <p:sldId id="271" r:id="rId14"/>
    <p:sldId id="283" r:id="rId15"/>
    <p:sldId id="284" r:id="rId16"/>
    <p:sldId id="285" r:id="rId17"/>
    <p:sldId id="286" r:id="rId18"/>
    <p:sldId id="293" r:id="rId19"/>
    <p:sldId id="287" r:id="rId20"/>
    <p:sldId id="288" r:id="rId21"/>
    <p:sldId id="289" r:id="rId22"/>
    <p:sldId id="290" r:id="rId23"/>
    <p:sldId id="291" r:id="rId24"/>
    <p:sldId id="292" r:id="rId25"/>
    <p:sldId id="295" r:id="rId26"/>
    <p:sldId id="296" r:id="rId27"/>
    <p:sldId id="297" r:id="rId28"/>
    <p:sldId id="275" r:id="rId29"/>
    <p:sldId id="298" r:id="rId30"/>
  </p:sldIdLst>
  <p:sldSz cx="9144000" cy="5143500" type="screen16x9"/>
  <p:notesSz cx="6858000" cy="9144000"/>
  <p:embeddedFontLst>
    <p:embeddedFont>
      <p:font typeface="Meiryo" panose="020B0604030504040204" pitchFamily="34" charset="-128"/>
      <p:regular r:id="rId32"/>
      <p:bold r:id="rId33"/>
      <p:italic r:id="rId34"/>
      <p:boldItalic r:id="rId35"/>
    </p:embeddedFont>
    <p:embeddedFont>
      <p:font typeface="Franklin Gothic Medium" panose="020B0603020102020204" pitchFamily="34" charset="0"/>
      <p:regular r:id="rId36"/>
      <p:italic r:id="rId37"/>
    </p:embeddedFont>
    <p:embeddedFont>
      <p:font typeface="Source Code Pro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PMingLiU-ExtB" panose="02020500000000000000" pitchFamily="18" charset="-12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81">
          <p15:clr>
            <a:srgbClr val="A4A3A4"/>
          </p15:clr>
        </p15:guide>
        <p15:guide id="2" pos="2590">
          <p15:clr>
            <a:srgbClr val="A4A3A4"/>
          </p15:clr>
        </p15:guide>
        <p15:guide id="3" orient="horz" pos="483">
          <p15:clr>
            <a:srgbClr val="9AA0A6"/>
          </p15:clr>
        </p15:guide>
        <p15:guide id="4" pos="3170">
          <p15:clr>
            <a:srgbClr val="A4A3A4"/>
          </p15:clr>
        </p15:guide>
        <p15:guide id="5" orient="horz" pos="2835">
          <p15:clr>
            <a:srgbClr val="9AA0A6"/>
          </p15:clr>
        </p15:guide>
        <p15:guide id="6" orient="horz" pos="1928">
          <p15:clr>
            <a:srgbClr val="9AA0A6"/>
          </p15:clr>
        </p15:guide>
        <p15:guide id="7" orient="horz" pos="1474">
          <p15:clr>
            <a:srgbClr val="9AA0A6"/>
          </p15:clr>
        </p15:guide>
        <p15:guide id="8" orient="horz" pos="10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1B1B1B"/>
    <a:srgbClr val="FFCF9F"/>
    <a:srgbClr val="FF8001"/>
    <a:srgbClr val="423CC4"/>
    <a:srgbClr val="FFB265"/>
    <a:srgbClr val="19C3FF"/>
    <a:srgbClr val="5B89C1"/>
    <a:srgbClr val="FFB871"/>
    <a:srgbClr val="FFC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0" autoAdjust="0"/>
    <p:restoredTop sz="94810" autoAdjust="0"/>
  </p:normalViewPr>
  <p:slideViewPr>
    <p:cSldViewPr snapToGrid="0">
      <p:cViewPr>
        <p:scale>
          <a:sx n="125" d="100"/>
          <a:sy n="125" d="100"/>
        </p:scale>
        <p:origin x="-1434" y="-444"/>
      </p:cViewPr>
      <p:guideLst>
        <p:guide orient="horz" pos="2381"/>
        <p:guide orient="horz" pos="483"/>
        <p:guide orient="horz" pos="2835"/>
        <p:guide orient="horz" pos="1928"/>
        <p:guide orient="horz" pos="1474"/>
        <p:guide orient="horz" pos="1020"/>
        <p:guide pos="2590"/>
        <p:guide pos="317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7676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477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477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477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477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47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306b3e38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306b3e38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306b3e38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306b3e38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031642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926865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24195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457872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589110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5577609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22060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73148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590125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4781028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111732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0362C-B22E-4DA4-ADE3-1EAAB38EDCAA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5287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42.png"/><Relationship Id="rId2" Type="http://schemas.openxmlformats.org/officeDocument/2006/relationships/image" Target="../media/image43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40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42.png"/><Relationship Id="rId3" Type="http://schemas.openxmlformats.org/officeDocument/2006/relationships/image" Target="../media/image4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41.png"/><Relationship Id="rId2" Type="http://schemas.openxmlformats.org/officeDocument/2006/relationships/image" Target="../media/image55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39.png"/><Relationship Id="rId10" Type="http://schemas.openxmlformats.org/officeDocument/2006/relationships/image" Target="../media/image62.png"/><Relationship Id="rId19" Type="http://schemas.openxmlformats.org/officeDocument/2006/relationships/image" Target="../media/image6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41.png"/><Relationship Id="rId3" Type="http://schemas.openxmlformats.org/officeDocument/2006/relationships/image" Target="../media/image69.png"/><Relationship Id="rId21" Type="http://schemas.openxmlformats.org/officeDocument/2006/relationships/image" Target="../media/image82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40.png"/><Relationship Id="rId2" Type="http://schemas.openxmlformats.org/officeDocument/2006/relationships/image" Target="../media/image68.png"/><Relationship Id="rId16" Type="http://schemas.openxmlformats.org/officeDocument/2006/relationships/image" Target="../media/image39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42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7.png"/><Relationship Id="rId3" Type="http://schemas.openxmlformats.org/officeDocument/2006/relationships/image" Target="../media/image40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11" Type="http://schemas.openxmlformats.org/officeDocument/2006/relationships/image" Target="../media/image85.png"/><Relationship Id="rId5" Type="http://schemas.openxmlformats.org/officeDocument/2006/relationships/image" Target="../media/image42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41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90.png"/><Relationship Id="rId21" Type="http://schemas.openxmlformats.org/officeDocument/2006/relationships/image" Target="../media/image104.png"/><Relationship Id="rId7" Type="http://schemas.openxmlformats.org/officeDocument/2006/relationships/image" Target="../media/image39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5" Type="http://schemas.openxmlformats.org/officeDocument/2006/relationships/image" Target="../media/image98.png"/><Relationship Id="rId10" Type="http://schemas.openxmlformats.org/officeDocument/2006/relationships/image" Target="../media/image42.png"/><Relationship Id="rId19" Type="http://schemas.openxmlformats.org/officeDocument/2006/relationships/image" Target="../media/image102.png"/><Relationship Id="rId4" Type="http://schemas.openxmlformats.org/officeDocument/2006/relationships/image" Target="../media/image91.png"/><Relationship Id="rId9" Type="http://schemas.openxmlformats.org/officeDocument/2006/relationships/image" Target="../media/image41.png"/><Relationship Id="rId1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39.png"/><Relationship Id="rId7" Type="http://schemas.openxmlformats.org/officeDocument/2006/relationships/image" Target="../media/image94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105.png"/><Relationship Id="rId5" Type="http://schemas.openxmlformats.org/officeDocument/2006/relationships/image" Target="../media/image41.png"/><Relationship Id="rId15" Type="http://schemas.openxmlformats.org/officeDocument/2006/relationships/image" Target="../media/image109.png"/><Relationship Id="rId10" Type="http://schemas.openxmlformats.org/officeDocument/2006/relationships/image" Target="../media/image98.png"/><Relationship Id="rId19" Type="http://schemas.openxmlformats.org/officeDocument/2006/relationships/image" Target="../media/image113.png"/><Relationship Id="rId4" Type="http://schemas.openxmlformats.org/officeDocument/2006/relationships/image" Target="../media/image40.png"/><Relationship Id="rId9" Type="http://schemas.openxmlformats.org/officeDocument/2006/relationships/image" Target="../media/image96.png"/><Relationship Id="rId1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3" Type="http://schemas.openxmlformats.org/officeDocument/2006/relationships/image" Target="../media/image39.png"/><Relationship Id="rId7" Type="http://schemas.openxmlformats.org/officeDocument/2006/relationships/image" Target="../media/image115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121.png"/><Relationship Id="rId10" Type="http://schemas.openxmlformats.org/officeDocument/2006/relationships/image" Target="../media/image114.png"/><Relationship Id="rId4" Type="http://schemas.openxmlformats.org/officeDocument/2006/relationships/image" Target="../media/image40.png"/><Relationship Id="rId9" Type="http://schemas.openxmlformats.org/officeDocument/2006/relationships/image" Target="../media/image117.png"/><Relationship Id="rId1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14.png"/><Relationship Id="rId18" Type="http://schemas.openxmlformats.org/officeDocument/2006/relationships/image" Target="../media/image133.png"/><Relationship Id="rId3" Type="http://schemas.openxmlformats.org/officeDocument/2006/relationships/image" Target="../media/image123.png"/><Relationship Id="rId21" Type="http://schemas.openxmlformats.org/officeDocument/2006/relationships/image" Target="../media/image136.png"/><Relationship Id="rId7" Type="http://schemas.openxmlformats.org/officeDocument/2006/relationships/image" Target="../media/image127.png"/><Relationship Id="rId12" Type="http://schemas.openxmlformats.org/officeDocument/2006/relationships/image" Target="../media/image42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6.png"/><Relationship Id="rId11" Type="http://schemas.openxmlformats.org/officeDocument/2006/relationships/image" Target="../media/image41.png"/><Relationship Id="rId5" Type="http://schemas.openxmlformats.org/officeDocument/2006/relationships/image" Target="../media/image125.png"/><Relationship Id="rId15" Type="http://schemas.openxmlformats.org/officeDocument/2006/relationships/image" Target="../media/image130.png"/><Relationship Id="rId10" Type="http://schemas.openxmlformats.org/officeDocument/2006/relationships/image" Target="../media/image40.png"/><Relationship Id="rId19" Type="http://schemas.openxmlformats.org/officeDocument/2006/relationships/image" Target="../media/image134.png"/><Relationship Id="rId4" Type="http://schemas.openxmlformats.org/officeDocument/2006/relationships/image" Target="../media/image124.png"/><Relationship Id="rId9" Type="http://schemas.openxmlformats.org/officeDocument/2006/relationships/image" Target="../media/image39.png"/><Relationship Id="rId1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png"/><Relationship Id="rId3" Type="http://schemas.openxmlformats.org/officeDocument/2006/relationships/image" Target="../media/image39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136.png"/><Relationship Id="rId5" Type="http://schemas.openxmlformats.org/officeDocument/2006/relationships/image" Target="../media/image41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4" Type="http://schemas.openxmlformats.org/officeDocument/2006/relationships/image" Target="../media/image40.png"/><Relationship Id="rId9" Type="http://schemas.openxmlformats.org/officeDocument/2006/relationships/image" Target="../media/image139.png"/><Relationship Id="rId14" Type="http://schemas.openxmlformats.org/officeDocument/2006/relationships/image" Target="../media/image1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8.png"/><Relationship Id="rId3" Type="http://schemas.openxmlformats.org/officeDocument/2006/relationships/image" Target="../media/image39.png"/><Relationship Id="rId7" Type="http://schemas.openxmlformats.org/officeDocument/2006/relationships/image" Target="../media/image137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45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142.png"/><Relationship Id="rId5" Type="http://schemas.openxmlformats.org/officeDocument/2006/relationships/image" Target="../media/image41.png"/><Relationship Id="rId15" Type="http://schemas.openxmlformats.org/officeDocument/2006/relationships/image" Target="../media/image150.png"/><Relationship Id="rId10" Type="http://schemas.openxmlformats.org/officeDocument/2006/relationships/image" Target="../media/image146.png"/><Relationship Id="rId4" Type="http://schemas.openxmlformats.org/officeDocument/2006/relationships/image" Target="../media/image40.png"/><Relationship Id="rId9" Type="http://schemas.openxmlformats.org/officeDocument/2006/relationships/image" Target="../media/image139.png"/><Relationship Id="rId14" Type="http://schemas.openxmlformats.org/officeDocument/2006/relationships/image" Target="../media/image1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8.png"/><Relationship Id="rId3" Type="http://schemas.openxmlformats.org/officeDocument/2006/relationships/image" Target="../media/image40.png"/><Relationship Id="rId7" Type="http://schemas.openxmlformats.org/officeDocument/2006/relationships/image" Target="../media/image137.png"/><Relationship Id="rId12" Type="http://schemas.openxmlformats.org/officeDocument/2006/relationships/image" Target="../media/image147.png"/><Relationship Id="rId2" Type="http://schemas.openxmlformats.org/officeDocument/2006/relationships/image" Target="../media/image39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5.png"/><Relationship Id="rId11" Type="http://schemas.openxmlformats.org/officeDocument/2006/relationships/image" Target="../media/image142.png"/><Relationship Id="rId5" Type="http://schemas.openxmlformats.org/officeDocument/2006/relationships/image" Target="../media/image42.png"/><Relationship Id="rId15" Type="http://schemas.openxmlformats.org/officeDocument/2006/relationships/image" Target="../media/image153.png"/><Relationship Id="rId10" Type="http://schemas.openxmlformats.org/officeDocument/2006/relationships/image" Target="../media/image146.png"/><Relationship Id="rId4" Type="http://schemas.openxmlformats.org/officeDocument/2006/relationships/image" Target="../media/image41.png"/><Relationship Id="rId9" Type="http://schemas.openxmlformats.org/officeDocument/2006/relationships/image" Target="../media/image139.png"/><Relationship Id="rId14" Type="http://schemas.openxmlformats.org/officeDocument/2006/relationships/image" Target="../media/image1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59.png"/><Relationship Id="rId3" Type="http://schemas.openxmlformats.org/officeDocument/2006/relationships/image" Target="../media/image39.png"/><Relationship Id="rId7" Type="http://schemas.openxmlformats.org/officeDocument/2006/relationships/image" Target="../media/image156.png"/><Relationship Id="rId12" Type="http://schemas.openxmlformats.org/officeDocument/2006/relationships/image" Target="../media/image114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158.png"/><Relationship Id="rId5" Type="http://schemas.openxmlformats.org/officeDocument/2006/relationships/image" Target="../media/image41.png"/><Relationship Id="rId15" Type="http://schemas.openxmlformats.org/officeDocument/2006/relationships/image" Target="../media/image161.png"/><Relationship Id="rId10" Type="http://schemas.openxmlformats.org/officeDocument/2006/relationships/image" Target="../media/image154.png"/><Relationship Id="rId4" Type="http://schemas.openxmlformats.org/officeDocument/2006/relationships/image" Target="../media/image40.png"/><Relationship Id="rId9" Type="http://schemas.openxmlformats.org/officeDocument/2006/relationships/image" Target="../media/image110.png"/><Relationship Id="rId1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39.png"/><Relationship Id="rId7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123.png"/><Relationship Id="rId4" Type="http://schemas.openxmlformats.org/officeDocument/2006/relationships/image" Target="../media/image40.png"/><Relationship Id="rId9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13.124.198.108:8282/pet2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hyperlink" Target="https://github.com/woungj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4242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98876" y="446672"/>
            <a:ext cx="6884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 하고싶은데 </a:t>
            </a:r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이걸 보시고 아쉬우셨나요</a:t>
            </a:r>
            <a:r>
              <a:rPr lang="en-US" altLang="ko-KR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01" y="3097896"/>
            <a:ext cx="4162424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138894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＊슬라이드로 확인해주세요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1"/>
          <p:cNvSpPr>
            <a:spLocks noGrp="1"/>
          </p:cNvSpPr>
          <p:nvPr>
            <p:ph type="title"/>
          </p:nvPr>
        </p:nvSpPr>
        <p:spPr>
          <a:xfrm>
            <a:off x="793019" y="-337767"/>
            <a:ext cx="7596600" cy="15306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8001"/>
                </a:solidFill>
              </a:rPr>
              <a:t>역</a:t>
            </a:r>
            <a:r>
              <a:rPr lang="ko-KR" altLang="en-US" dirty="0">
                <a:solidFill>
                  <a:srgbClr val="FF8001"/>
                </a:solidFill>
              </a:rPr>
              <a:t>할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분담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95297" y="1562394"/>
            <a:ext cx="1371602" cy="3047707"/>
            <a:chOff x="495297" y="1562394"/>
            <a:chExt cx="1371602" cy="3047707"/>
          </a:xfrm>
        </p:grpSpPr>
        <p:grpSp>
          <p:nvGrpSpPr>
            <p:cNvPr id="9" name="그룹 8"/>
            <p:cNvGrpSpPr/>
            <p:nvPr/>
          </p:nvGrpSpPr>
          <p:grpSpPr>
            <a:xfrm>
              <a:off x="495297" y="2270760"/>
              <a:ext cx="1371602" cy="2339341"/>
              <a:chOff x="495297" y="2270760"/>
              <a:chExt cx="1371602" cy="2339341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" name="직각 삼각형 3"/>
              <p:cNvSpPr/>
              <p:nvPr/>
            </p:nvSpPr>
            <p:spPr>
              <a:xfrm rot="10800000">
                <a:off x="1181099" y="4053840"/>
                <a:ext cx="685800" cy="55626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각 삼각형 40"/>
              <p:cNvSpPr/>
              <p:nvPr/>
            </p:nvSpPr>
            <p:spPr>
              <a:xfrm rot="5400000">
                <a:off x="560068" y="3989071"/>
                <a:ext cx="556261" cy="6858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95297" y="2270760"/>
                <a:ext cx="1371601" cy="1783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640078" y="2042160"/>
              <a:ext cx="1127762" cy="6858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72590" y="156239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이진</a:t>
              </a:r>
              <a:r>
                <a:rPr lang="ko-KR" altLang="en-US" sz="1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웅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3204" y="2457799"/>
              <a:ext cx="9957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HEADER</a:t>
              </a: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FOOTER</a:t>
              </a:r>
            </a:p>
            <a:p>
              <a:pPr algn="ctr"/>
              <a:endPara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HOME</a:t>
              </a: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773677" y="1562394"/>
            <a:ext cx="1371602" cy="3047704"/>
            <a:chOff x="2773677" y="1562394"/>
            <a:chExt cx="1371602" cy="3047704"/>
          </a:xfrm>
        </p:grpSpPr>
        <p:grpSp>
          <p:nvGrpSpPr>
            <p:cNvPr id="10" name="그룹 9"/>
            <p:cNvGrpSpPr/>
            <p:nvPr/>
          </p:nvGrpSpPr>
          <p:grpSpPr>
            <a:xfrm>
              <a:off x="2773677" y="2270757"/>
              <a:ext cx="1371602" cy="2339341"/>
              <a:chOff x="2773677" y="2270757"/>
              <a:chExt cx="1371602" cy="2339341"/>
            </a:xfrm>
            <a:solidFill>
              <a:srgbClr val="FFB265"/>
            </a:solidFill>
          </p:grpSpPr>
          <p:sp>
            <p:nvSpPr>
              <p:cNvPr id="50" name="직각 삼각형 49"/>
              <p:cNvSpPr/>
              <p:nvPr/>
            </p:nvSpPr>
            <p:spPr>
              <a:xfrm rot="10800000">
                <a:off x="3459479" y="4053837"/>
                <a:ext cx="685800" cy="55626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각 삼각형 50"/>
              <p:cNvSpPr/>
              <p:nvPr/>
            </p:nvSpPr>
            <p:spPr>
              <a:xfrm rot="5400000">
                <a:off x="2838448" y="3989068"/>
                <a:ext cx="556261" cy="6858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773677" y="2270757"/>
                <a:ext cx="1371601" cy="1783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2918458" y="2042157"/>
              <a:ext cx="1127762" cy="6858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20897" y="156239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위동건</a:t>
              </a:r>
              <a:endPara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41548" y="2500580"/>
              <a:ext cx="10358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MYPAGE</a:t>
              </a:r>
              <a:br>
                <a:rPr lang="en-US" altLang="ko-KR" sz="1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LOGIN</a:t>
              </a: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JOIN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082537" y="1600788"/>
            <a:ext cx="1371602" cy="3454337"/>
            <a:chOff x="5082537" y="1600788"/>
            <a:chExt cx="1371602" cy="3454337"/>
          </a:xfrm>
        </p:grpSpPr>
        <p:grpSp>
          <p:nvGrpSpPr>
            <p:cNvPr id="15" name="그룹 14"/>
            <p:cNvGrpSpPr/>
            <p:nvPr/>
          </p:nvGrpSpPr>
          <p:grpSpPr>
            <a:xfrm>
              <a:off x="5082537" y="2076453"/>
              <a:ext cx="1371602" cy="2567941"/>
              <a:chOff x="5082537" y="2076453"/>
              <a:chExt cx="1371602" cy="2567941"/>
            </a:xfrm>
            <a:solidFill>
              <a:schemeClr val="tx2">
                <a:lumMod val="60000"/>
                <a:lumOff val="40000"/>
              </a:schemeClr>
            </a:solidFill>
          </p:grpSpPr>
          <p:grpSp>
            <p:nvGrpSpPr>
              <p:cNvPr id="11" name="그룹 10"/>
              <p:cNvGrpSpPr/>
              <p:nvPr/>
            </p:nvGrpSpPr>
            <p:grpSpPr>
              <a:xfrm>
                <a:off x="5082537" y="2305053"/>
                <a:ext cx="1371602" cy="2339341"/>
                <a:chOff x="5082537" y="2305053"/>
                <a:chExt cx="1371602" cy="2339341"/>
              </a:xfrm>
              <a:grpFill/>
            </p:grpSpPr>
            <p:sp>
              <p:nvSpPr>
                <p:cNvPr id="59" name="직각 삼각형 58"/>
                <p:cNvSpPr/>
                <p:nvPr/>
              </p:nvSpPr>
              <p:spPr>
                <a:xfrm rot="10800000">
                  <a:off x="5768339" y="4088133"/>
                  <a:ext cx="685800" cy="55626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각 삼각형 59"/>
                <p:cNvSpPr/>
                <p:nvPr/>
              </p:nvSpPr>
              <p:spPr>
                <a:xfrm rot="5400000">
                  <a:off x="5147308" y="4023364"/>
                  <a:ext cx="556261" cy="68580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5082537" y="2305053"/>
                  <a:ext cx="1371601" cy="178308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227318" y="2076453"/>
                <a:ext cx="1127762" cy="6858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352617" y="160078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권대</a:t>
              </a:r>
              <a:r>
                <a:rPr lang="ko-KR" altLang="en-US" sz="1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356207" y="2500580"/>
              <a:ext cx="824265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LOGIN</a:t>
              </a: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</a:t>
              </a:r>
            </a:p>
            <a:p>
              <a:pPr algn="ctr"/>
              <a:endPara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</a:p>
            <a:p>
              <a:pPr algn="ctr"/>
              <a:endPara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60917" y="1562394"/>
            <a:ext cx="1371602" cy="3081997"/>
            <a:chOff x="7360917" y="1562394"/>
            <a:chExt cx="1371602" cy="3081997"/>
          </a:xfrm>
        </p:grpSpPr>
        <p:grpSp>
          <p:nvGrpSpPr>
            <p:cNvPr id="12" name="그룹 11"/>
            <p:cNvGrpSpPr/>
            <p:nvPr/>
          </p:nvGrpSpPr>
          <p:grpSpPr>
            <a:xfrm>
              <a:off x="7360917" y="2305050"/>
              <a:ext cx="1371602" cy="2339341"/>
              <a:chOff x="7360917" y="2305050"/>
              <a:chExt cx="1371602" cy="2339341"/>
            </a:xfrm>
            <a:solidFill>
              <a:srgbClr val="FFB265"/>
            </a:solidFill>
          </p:grpSpPr>
          <p:sp>
            <p:nvSpPr>
              <p:cNvPr id="63" name="직각 삼각형 62"/>
              <p:cNvSpPr/>
              <p:nvPr/>
            </p:nvSpPr>
            <p:spPr>
              <a:xfrm rot="10800000">
                <a:off x="8046719" y="4088130"/>
                <a:ext cx="685800" cy="55626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각 삼각형 64"/>
              <p:cNvSpPr/>
              <p:nvPr/>
            </p:nvSpPr>
            <p:spPr>
              <a:xfrm rot="5400000">
                <a:off x="7425688" y="4023361"/>
                <a:ext cx="556261" cy="6858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7360917" y="2305050"/>
                <a:ext cx="1371601" cy="1783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7505698" y="2076450"/>
              <a:ext cx="1127762" cy="6858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08137" y="156239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김계환</a:t>
              </a:r>
              <a:endPara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977213" y="253487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594929" y="2457799"/>
              <a:ext cx="9492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REVIEW</a:t>
              </a:r>
            </a:p>
            <a:p>
              <a:pPr algn="ctr"/>
              <a:endPara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BOARD</a:t>
              </a: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REPLY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71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12284 L 3.33333E-6 1.11022E-1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022E-16 L -0.00087 -0.1234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23457E-6 L -0.00087 -0.1293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3827E-6 L -4.72222E-6 -0.1191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64919" y="874869"/>
            <a:ext cx="6273222" cy="4040030"/>
            <a:chOff x="1264919" y="874869"/>
            <a:chExt cx="6273222" cy="4040030"/>
          </a:xfrm>
        </p:grpSpPr>
        <p:pic>
          <p:nvPicPr>
            <p:cNvPr id="7178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919" y="906779"/>
              <a:ext cx="2918305" cy="400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0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804" y="874869"/>
              <a:ext cx="2819337" cy="4040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1264919" y="906779"/>
            <a:ext cx="6273220" cy="4008120"/>
            <a:chOff x="1264921" y="906779"/>
            <a:chExt cx="6273220" cy="4008120"/>
          </a:xfrm>
        </p:grpSpPr>
        <p:pic>
          <p:nvPicPr>
            <p:cNvPr id="717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921" y="906779"/>
              <a:ext cx="2918304" cy="400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7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803" y="906779"/>
              <a:ext cx="2819338" cy="400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1264922" y="906779"/>
            <a:ext cx="6273219" cy="4008120"/>
            <a:chOff x="1264921" y="906779"/>
            <a:chExt cx="6273219" cy="4008120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921" y="906779"/>
              <a:ext cx="2918304" cy="400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801" y="906779"/>
              <a:ext cx="2819339" cy="400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제목 1"/>
          <p:cNvSpPr>
            <a:spLocks noGrp="1"/>
          </p:cNvSpPr>
          <p:nvPr>
            <p:ph type="title"/>
          </p:nvPr>
        </p:nvSpPr>
        <p:spPr>
          <a:xfrm>
            <a:off x="798771" y="-360627"/>
            <a:ext cx="7596600" cy="15306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8001"/>
                </a:solidFill>
              </a:rPr>
              <a:t>디자인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레이아웃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64922" y="944879"/>
            <a:ext cx="6273221" cy="4008120"/>
            <a:chOff x="1264920" y="906779"/>
            <a:chExt cx="6273221" cy="400812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920" y="906779"/>
              <a:ext cx="2918305" cy="400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802" y="906779"/>
              <a:ext cx="2819339" cy="400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120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350" y="4032250"/>
            <a:ext cx="9144000" cy="111125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-101600"/>
            <a:ext cx="9144000" cy="111125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786071" y="-246327"/>
            <a:ext cx="7596600" cy="15306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8001"/>
                </a:solidFill>
              </a:rPr>
              <a:t>DB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1539" y="2164080"/>
            <a:ext cx="1923415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4" descr="https://cdn.discordapp.com/attachments/778613272580063243/803654913027866694/Untitled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35" y="1123950"/>
            <a:ext cx="3001579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5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6" y="1193731"/>
            <a:ext cx="3409949" cy="282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400" y="0"/>
            <a:ext cx="9144000" cy="111125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60646" y="-160602"/>
            <a:ext cx="7596600" cy="15306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8001"/>
                </a:solidFill>
              </a:rPr>
              <a:t>G</a:t>
            </a:r>
            <a:r>
              <a:rPr lang="en-US" altLang="ko-KR" dirty="0" smtClean="0">
                <a:solidFill>
                  <a:schemeClr val="bg1"/>
                </a:solidFill>
              </a:rPr>
              <a:t>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7" y="1193731"/>
            <a:ext cx="3409948" cy="283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675" y="1234837"/>
            <a:ext cx="3219450" cy="27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4032250"/>
            <a:ext cx="9144000" cy="111125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5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07" y="3472700"/>
            <a:ext cx="2250591" cy="141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96" y="3460786"/>
            <a:ext cx="2250591" cy="141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65" y="1149350"/>
            <a:ext cx="4336227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500442" y="1497413"/>
            <a:ext cx="1092456" cy="1570239"/>
            <a:chOff x="4470276" y="1497413"/>
            <a:chExt cx="1092456" cy="1570239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912" y="1497413"/>
              <a:ext cx="1078820" cy="1560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470276" y="1525988"/>
              <a:ext cx="1086106" cy="15416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66" y="3263900"/>
            <a:ext cx="900434" cy="38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297" y="3460786"/>
            <a:ext cx="1078820" cy="143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762" y="4578391"/>
            <a:ext cx="209058" cy="30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74506" y="4612482"/>
            <a:ext cx="123825" cy="1190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143001"/>
            <a:ext cx="4672493" cy="387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007" y="1526757"/>
            <a:ext cx="3310575" cy="1438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84" y="1814690"/>
            <a:ext cx="2802747" cy="115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299183" y="1802980"/>
            <a:ext cx="1401373" cy="112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6184994" y="3296191"/>
            <a:ext cx="2380999" cy="153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>
              <a:buClrTx/>
              <a:buFontTx/>
            </a:pPr>
            <a:r>
              <a:rPr lang="ko-KR" altLang="en-US" sz="1800" b="1" dirty="0" smtClean="0">
                <a:solidFill>
                  <a:srgbClr val="FF8001"/>
                </a:solidFill>
              </a:rPr>
              <a:t>쿠키를 활용한 </a:t>
            </a:r>
            <a:endParaRPr lang="en-US" altLang="ko-KR" sz="1800" b="1" dirty="0" smtClean="0">
              <a:solidFill>
                <a:srgbClr val="FF8001"/>
              </a:solidFill>
            </a:endParaRPr>
          </a:p>
          <a:p>
            <a:pPr>
              <a:buClrTx/>
              <a:buFontTx/>
            </a:pPr>
            <a:r>
              <a:rPr lang="ko-KR" altLang="en-US" sz="1800" b="1" dirty="0" smtClean="0">
                <a:solidFill>
                  <a:srgbClr val="FF8001"/>
                </a:solidFill>
              </a:rPr>
              <a:t>게시글 저장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232930" y="-6052962"/>
            <a:ext cx="4833064" cy="10952435"/>
            <a:chOff x="1232930" y="-6052962"/>
            <a:chExt cx="4833064" cy="10952435"/>
          </a:xfrm>
        </p:grpSpPr>
        <p:grpSp>
          <p:nvGrpSpPr>
            <p:cNvPr id="22" name="그룹 21"/>
            <p:cNvGrpSpPr/>
            <p:nvPr/>
          </p:nvGrpSpPr>
          <p:grpSpPr>
            <a:xfrm>
              <a:off x="1232930" y="-6052962"/>
              <a:ext cx="4496225" cy="10952435"/>
              <a:chOff x="1240245" y="-6038332"/>
              <a:chExt cx="4496225" cy="10952435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376663" y="-6038332"/>
                <a:ext cx="4321668" cy="7149582"/>
                <a:chOff x="1353244" y="-5678141"/>
                <a:chExt cx="4321668" cy="7149582"/>
              </a:xfrm>
            </p:grpSpPr>
            <p:pic>
              <p:nvPicPr>
                <p:cNvPr id="1057" name="Picture 33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53244" y="-2263351"/>
                  <a:ext cx="4321668" cy="37347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50" name="Picture 26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53244" y="-5678141"/>
                  <a:ext cx="4321668" cy="34147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046" name="Picture 22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0245" y="1182129"/>
                <a:ext cx="4496225" cy="3731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58" name="Picture 3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019" y="4553188"/>
              <a:ext cx="5619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2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934" y="4672013"/>
            <a:ext cx="209058" cy="30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5780050" y="4708199"/>
            <a:ext cx="177455" cy="11859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469" y="4554680"/>
            <a:ext cx="390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-1048" y="-7147"/>
            <a:ext cx="9159678" cy="1120888"/>
            <a:chOff x="-1048" y="-7147"/>
            <a:chExt cx="9159678" cy="1120888"/>
          </a:xfrm>
        </p:grpSpPr>
        <p:sp>
          <p:nvSpPr>
            <p:cNvPr id="23" name="직사각형 22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1061" name="Picture 37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Picture 37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3" name="Picture 3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그룹 27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1060" name="Picture 36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3" name="Picture 39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" name="Picture 39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35" name="직선 연결선 34"/>
          <p:cNvCxnSpPr/>
          <p:nvPr/>
        </p:nvCxnSpPr>
        <p:spPr>
          <a:xfrm>
            <a:off x="2923974" y="1067360"/>
            <a:ext cx="2633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43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46914E-6 L 0.05885 0.0003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62705E-6 L -0.00069 0.3439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71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34393 L -0.00069 1.176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4.44444E-6 -0.1697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8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69 1.17685 L -0.00069 0.8972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" grpId="1" animBg="1"/>
      <p:bldP spid="66" grpId="0" animBg="1"/>
      <p:bldP spid="6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92" y="1187450"/>
            <a:ext cx="2245468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36975" y="3419475"/>
            <a:ext cx="301626" cy="13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543330"/>
            <a:ext cx="1685926" cy="30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1550" y="1111250"/>
            <a:ext cx="2039150" cy="387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420" y="1533805"/>
            <a:ext cx="1744240" cy="3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99615" y="1475697"/>
            <a:ext cx="10374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7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소문자</a:t>
            </a:r>
            <a:r>
              <a:rPr lang="en-US" altLang="ko-KR" sz="7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7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 </a:t>
            </a:r>
            <a:r>
              <a:rPr lang="en-US" altLang="ko-KR" sz="7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4~10</a:t>
            </a:r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90" y="1851974"/>
            <a:ext cx="1675010" cy="25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591580" y="1777996"/>
            <a:ext cx="15408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6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6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소문자</a:t>
            </a:r>
            <a:r>
              <a:rPr lang="en-US" altLang="ko-KR" sz="6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6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US" altLang="ko-KR" sz="6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6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 포함 최소 </a:t>
            </a:r>
            <a:r>
              <a:rPr lang="en-US" altLang="ko-KR" sz="6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6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600" b="1" dirty="0" smtClean="0">
              <a:solidFill>
                <a:srgbClr val="FF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49" y="2107406"/>
            <a:ext cx="1687557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94" y="2233612"/>
            <a:ext cx="1743712" cy="193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94" y="2233612"/>
            <a:ext cx="1743712" cy="192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1" y="3327399"/>
            <a:ext cx="1716894" cy="40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84" y="4010451"/>
            <a:ext cx="1680721" cy="40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51" y="1202080"/>
            <a:ext cx="2364876" cy="389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107321" y="3873848"/>
            <a:ext cx="10567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찾기시 활용</a:t>
            </a:r>
            <a:endParaRPr lang="en-US" altLang="ko-KR" sz="700" b="1" dirty="0" smtClean="0">
              <a:solidFill>
                <a:srgbClr val="FF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71" name="Picture 23" descr="https://cdn.discordapp.com/attachments/795937885719101444/803848747825758298/bbe5fa2aa401fba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83" y="2670011"/>
            <a:ext cx="2596492" cy="7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-1048" y="-7147"/>
            <a:ext cx="9159678" cy="1120888"/>
            <a:chOff x="-1048" y="-7147"/>
            <a:chExt cx="9159678" cy="1120888"/>
          </a:xfrm>
        </p:grpSpPr>
        <p:sp>
          <p:nvSpPr>
            <p:cNvPr id="39" name="직사각형 38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46" name="Picture 3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3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1" name="Picture 38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2" name="그룹 41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43" name="Picture 36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39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9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48" name="직선 연결선 47"/>
          <p:cNvCxnSpPr/>
          <p:nvPr/>
        </p:nvCxnSpPr>
        <p:spPr>
          <a:xfrm>
            <a:off x="5999167" y="676835"/>
            <a:ext cx="2633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68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0" grpId="1"/>
      <p:bldP spid="21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22" y="1633383"/>
            <a:ext cx="2648332" cy="174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1550" y="1111250"/>
            <a:ext cx="2039150" cy="387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623987" y="2008523"/>
            <a:ext cx="2155820" cy="446861"/>
            <a:chOff x="1103178" y="2661055"/>
            <a:chExt cx="2155820" cy="446861"/>
          </a:xfrm>
        </p:grpSpPr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178" y="2661055"/>
              <a:ext cx="2155820" cy="11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178" y="2988079"/>
              <a:ext cx="2155820" cy="11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354" y="1538986"/>
            <a:ext cx="2676954" cy="213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572782" y="2917286"/>
            <a:ext cx="476906" cy="166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59" y="2124775"/>
            <a:ext cx="609600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59" y="2740725"/>
            <a:ext cx="609600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5173047" y="1633383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en-US" altLang="ko-KR" sz="700" b="1" dirty="0" smtClean="0">
              <a:solidFill>
                <a:srgbClr val="FF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062137" y="2913821"/>
            <a:ext cx="535122" cy="166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15" y="2014873"/>
            <a:ext cx="571500" cy="11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4144304" y="1635398"/>
            <a:ext cx="2723051" cy="2111356"/>
            <a:chOff x="3600448" y="2191518"/>
            <a:chExt cx="2723051" cy="2111356"/>
          </a:xfrm>
        </p:grpSpPr>
        <p:pic>
          <p:nvPicPr>
            <p:cNvPr id="3087" name="Picture 1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448" y="2191518"/>
              <a:ext cx="2723051" cy="211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4577802" y="2285915"/>
              <a:ext cx="76834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rgbClr val="FF8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 찾기</a:t>
              </a:r>
              <a:endParaRPr lang="en-US" altLang="ko-KR" sz="700" b="1" dirty="0" smtClean="0">
                <a:solidFill>
                  <a:srgbClr val="FF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267309" y="2118831"/>
            <a:ext cx="679450" cy="776460"/>
            <a:chOff x="3727450" y="2659248"/>
            <a:chExt cx="679450" cy="776460"/>
          </a:xfrm>
        </p:grpSpPr>
        <p:pic>
          <p:nvPicPr>
            <p:cNvPr id="3088" name="Picture 1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150" y="3319456"/>
              <a:ext cx="666750" cy="116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1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450" y="2659248"/>
              <a:ext cx="666750" cy="116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54" y="1568142"/>
            <a:ext cx="2700004" cy="22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6916706" y="1918781"/>
            <a:ext cx="1031875" cy="719470"/>
            <a:chOff x="3749675" y="2836814"/>
            <a:chExt cx="1031875" cy="719470"/>
          </a:xfrm>
        </p:grpSpPr>
        <p:pic>
          <p:nvPicPr>
            <p:cNvPr id="3091" name="Picture 1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200" y="2836814"/>
              <a:ext cx="1022350" cy="19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675" y="3362609"/>
              <a:ext cx="1022350" cy="19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4267309" y="2189425"/>
            <a:ext cx="990600" cy="705866"/>
            <a:chOff x="3746500" y="2841957"/>
            <a:chExt cx="715962" cy="705866"/>
          </a:xfrm>
        </p:grpSpPr>
        <p:pic>
          <p:nvPicPr>
            <p:cNvPr id="3092" name="Picture 2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6500" y="2841957"/>
              <a:ext cx="714375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2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087" y="3385898"/>
              <a:ext cx="714375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31" y="1595044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56" y="2209727"/>
            <a:ext cx="12573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그룹 76"/>
          <p:cNvGrpSpPr/>
          <p:nvPr/>
        </p:nvGrpSpPr>
        <p:grpSpPr>
          <a:xfrm>
            <a:off x="-1048" y="-7147"/>
            <a:ext cx="9159678" cy="1120888"/>
            <a:chOff x="-1048" y="-7147"/>
            <a:chExt cx="9159678" cy="1120888"/>
          </a:xfrm>
        </p:grpSpPr>
        <p:sp>
          <p:nvSpPr>
            <p:cNvPr id="78" name="직사각형 77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85" name="Picture 37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37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3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1" name="그룹 80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82" name="Picture 36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3" name="Picture 39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4" name="Picture 39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3" name="그룹 12"/>
          <p:cNvGrpSpPr/>
          <p:nvPr/>
        </p:nvGrpSpPr>
        <p:grpSpPr>
          <a:xfrm>
            <a:off x="2664594" y="668352"/>
            <a:ext cx="3659211" cy="1987915"/>
            <a:chOff x="-58762" y="1847849"/>
            <a:chExt cx="3659211" cy="1987915"/>
          </a:xfrm>
        </p:grpSpPr>
        <p:grpSp>
          <p:nvGrpSpPr>
            <p:cNvPr id="12" name="그룹 11"/>
            <p:cNvGrpSpPr/>
            <p:nvPr/>
          </p:nvGrpSpPr>
          <p:grpSpPr>
            <a:xfrm>
              <a:off x="2614612" y="1847849"/>
              <a:ext cx="985837" cy="209580"/>
              <a:chOff x="2614612" y="1847849"/>
              <a:chExt cx="985837" cy="209580"/>
            </a:xfrm>
          </p:grpSpPr>
          <p:cxnSp>
            <p:nvCxnSpPr>
              <p:cNvPr id="6" name="직선 연결선 5"/>
              <p:cNvCxnSpPr/>
              <p:nvPr/>
            </p:nvCxnSpPr>
            <p:spPr>
              <a:xfrm flipV="1">
                <a:off x="2614612" y="1847849"/>
                <a:ext cx="985837" cy="952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2774748" y="1857374"/>
                <a:ext cx="66556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700" b="1" dirty="0" smtClean="0">
                    <a:solidFill>
                      <a:srgbClr val="FF8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 성공</a:t>
                </a:r>
                <a:endParaRPr lang="en-US" altLang="ko-KR" sz="700" b="1" dirty="0" smtClean="0">
                  <a:solidFill>
                    <a:srgbClr val="FF8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" name="모서리가 둥근 직사각형 10"/>
            <p:cNvSpPr/>
            <p:nvPr/>
          </p:nvSpPr>
          <p:spPr>
            <a:xfrm>
              <a:off x="-58762" y="3727260"/>
              <a:ext cx="357188" cy="10850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80" y="435349"/>
            <a:ext cx="1507064" cy="22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85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41" grpId="0"/>
      <p:bldP spid="41" grpId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90" y="1420094"/>
            <a:ext cx="1266750" cy="183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867253" y="1420094"/>
            <a:ext cx="2523747" cy="2836784"/>
            <a:chOff x="4315967" y="1910779"/>
            <a:chExt cx="2523747" cy="2836784"/>
          </a:xfrm>
        </p:grpSpPr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154" y="2093659"/>
              <a:ext cx="2434560" cy="2653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967" y="1910779"/>
              <a:ext cx="2523747" cy="210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3132686" y="2752578"/>
            <a:ext cx="428625" cy="1119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689691" y="1420094"/>
            <a:ext cx="3643394" cy="2788221"/>
            <a:chOff x="3138405" y="1910779"/>
            <a:chExt cx="3643394" cy="2788221"/>
          </a:xfrm>
        </p:grpSpPr>
        <p:pic>
          <p:nvPicPr>
            <p:cNvPr id="6171" name="Picture 2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405" y="3620656"/>
              <a:ext cx="12667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그룹 18"/>
            <p:cNvGrpSpPr/>
            <p:nvPr/>
          </p:nvGrpSpPr>
          <p:grpSpPr>
            <a:xfrm>
              <a:off x="3187337" y="1910779"/>
              <a:ext cx="3594462" cy="2788221"/>
              <a:chOff x="3187337" y="1910779"/>
              <a:chExt cx="3594462" cy="2788221"/>
            </a:xfrm>
          </p:grpSpPr>
          <p:pic>
            <p:nvPicPr>
              <p:cNvPr id="6167" name="Picture 2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687" y="1910779"/>
                <a:ext cx="816338" cy="160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8" name="Picture 2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7337" y="3233737"/>
                <a:ext cx="1202832" cy="430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72" name="Picture 28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7700" y="2121267"/>
                <a:ext cx="2324099" cy="2577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1" name="그룹 20"/>
          <p:cNvGrpSpPr/>
          <p:nvPr/>
        </p:nvGrpSpPr>
        <p:grpSpPr>
          <a:xfrm>
            <a:off x="2713223" y="1426954"/>
            <a:ext cx="3677744" cy="2836782"/>
            <a:chOff x="3155621" y="1910780"/>
            <a:chExt cx="3677744" cy="2836782"/>
          </a:xfrm>
        </p:grpSpPr>
        <p:pic>
          <p:nvPicPr>
            <p:cNvPr id="6173" name="Picture 2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621" y="1910780"/>
              <a:ext cx="857248" cy="18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4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503" y="3236912"/>
              <a:ext cx="521497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6" name="Picture 3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351" y="1995169"/>
              <a:ext cx="2382014" cy="2752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2694173" y="1425083"/>
            <a:ext cx="3694927" cy="1750178"/>
            <a:chOff x="3144754" y="1907422"/>
            <a:chExt cx="3694927" cy="1750178"/>
          </a:xfrm>
        </p:grpSpPr>
        <p:pic>
          <p:nvPicPr>
            <p:cNvPr id="6177" name="Picture 3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754" y="1907422"/>
              <a:ext cx="925561" cy="209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8" name="Picture 3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451" y="3246716"/>
              <a:ext cx="601515" cy="41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9" name="Picture 3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667" y="2121267"/>
              <a:ext cx="2382014" cy="1133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80" name="Picture 3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386" y="1561634"/>
            <a:ext cx="2383914" cy="198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-1048" y="-7147"/>
            <a:ext cx="9159678" cy="1120888"/>
            <a:chOff x="-1048" y="-7147"/>
            <a:chExt cx="9159678" cy="1120888"/>
          </a:xfrm>
        </p:grpSpPr>
        <p:sp>
          <p:nvSpPr>
            <p:cNvPr id="94" name="직사각형 93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101" name="Picture 37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37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6" name="Picture 3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7" name="그룹 96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98" name="Picture 36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39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39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3" name="Picture 2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80" y="435349"/>
            <a:ext cx="1507064" cy="22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직선 연결선 103"/>
          <p:cNvCxnSpPr/>
          <p:nvPr/>
        </p:nvCxnSpPr>
        <p:spPr>
          <a:xfrm>
            <a:off x="5276393" y="638735"/>
            <a:ext cx="4195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83" name="Picture 39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289" y="418603"/>
            <a:ext cx="1262236" cy="235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2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/>
          <p:cNvGrpSpPr/>
          <p:nvPr/>
        </p:nvGrpSpPr>
        <p:grpSpPr>
          <a:xfrm>
            <a:off x="-1048" y="-7147"/>
            <a:ext cx="9159678" cy="1120888"/>
            <a:chOff x="-1048" y="-7147"/>
            <a:chExt cx="9159678" cy="1120888"/>
          </a:xfrm>
        </p:grpSpPr>
        <p:sp>
          <p:nvSpPr>
            <p:cNvPr id="94" name="직사각형 93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101" name="Picture 3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3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6" name="Picture 3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7" name="그룹 96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98" name="Picture 3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3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3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3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80" y="435349"/>
            <a:ext cx="1507064" cy="22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직선 연결선 103"/>
          <p:cNvCxnSpPr/>
          <p:nvPr/>
        </p:nvCxnSpPr>
        <p:spPr>
          <a:xfrm>
            <a:off x="5276393" y="638735"/>
            <a:ext cx="4195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83" name="Picture 3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289" y="418603"/>
            <a:ext cx="1262236" cy="235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651784" y="1846743"/>
            <a:ext cx="2648332" cy="1749976"/>
            <a:chOff x="2343799" y="1846743"/>
            <a:chExt cx="2648332" cy="1749976"/>
          </a:xfrm>
        </p:grpSpPr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799" y="1846743"/>
              <a:ext cx="2648332" cy="1749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760" y="3097214"/>
              <a:ext cx="1202008" cy="330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402" y="2556543"/>
              <a:ext cx="415124" cy="114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402" y="2232693"/>
              <a:ext cx="415124" cy="114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1794413" y="3121572"/>
            <a:ext cx="1939386" cy="159882"/>
            <a:chOff x="1481993" y="3121572"/>
            <a:chExt cx="1939386" cy="159882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6379" y="3121572"/>
              <a:ext cx="1015000" cy="15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1993" y="3125086"/>
              <a:ext cx="916767" cy="140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54" y="2958155"/>
            <a:ext cx="19907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30195" y="3131435"/>
            <a:ext cx="260350" cy="127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48" y="1190665"/>
            <a:ext cx="2439386" cy="388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48" y="1190665"/>
            <a:ext cx="2492145" cy="388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3079188" y="3099884"/>
            <a:ext cx="654611" cy="18192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493" y="2388485"/>
            <a:ext cx="247461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05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2222E-6 L 0.11319 -0.001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74" y="2399386"/>
            <a:ext cx="7574457" cy="206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5" y="2399387"/>
            <a:ext cx="7547246" cy="201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5" y="2399387"/>
            <a:ext cx="7554866" cy="201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9" y="2436182"/>
            <a:ext cx="7574212" cy="206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-1048" y="-7147"/>
            <a:ext cx="9159678" cy="1120888"/>
            <a:chOff x="-1048" y="-7147"/>
            <a:chExt cx="9159678" cy="1120888"/>
          </a:xfrm>
        </p:grpSpPr>
        <p:sp>
          <p:nvSpPr>
            <p:cNvPr id="94" name="직사각형 93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101" name="Picture 3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3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6" name="Picture 3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7" name="그룹 96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98" name="Picture 3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39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39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104" name="직선 연결선 103"/>
          <p:cNvCxnSpPr/>
          <p:nvPr/>
        </p:nvCxnSpPr>
        <p:spPr>
          <a:xfrm>
            <a:off x="4664484" y="1073834"/>
            <a:ext cx="209778" cy="24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951" y="1383020"/>
            <a:ext cx="21977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310" y="2159262"/>
            <a:ext cx="1358013" cy="20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732" y="2178844"/>
            <a:ext cx="225818" cy="9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51" y="2272874"/>
            <a:ext cx="228199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51" y="2178844"/>
            <a:ext cx="228199" cy="9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16975" y="2692088"/>
            <a:ext cx="725026" cy="6898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797833" y="2601976"/>
            <a:ext cx="216532" cy="159421"/>
            <a:chOff x="2755812" y="3102051"/>
            <a:chExt cx="216532" cy="159421"/>
          </a:xfrm>
        </p:grpSpPr>
        <p:sp>
          <p:nvSpPr>
            <p:cNvPr id="8" name="모서리가 둥근 직사각형 7"/>
            <p:cNvSpPr/>
            <p:nvPr/>
          </p:nvSpPr>
          <p:spPr>
            <a:xfrm rot="19691233">
              <a:off x="2755812" y="3102051"/>
              <a:ext cx="60029" cy="1594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14269426">
              <a:off x="2834388" y="3085407"/>
              <a:ext cx="78687" cy="19722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154648" y="2881624"/>
            <a:ext cx="216532" cy="159421"/>
            <a:chOff x="2755812" y="3102051"/>
            <a:chExt cx="216532" cy="159421"/>
          </a:xfrm>
        </p:grpSpPr>
        <p:sp>
          <p:nvSpPr>
            <p:cNvPr id="73" name="모서리가 둥근 직사각형 72"/>
            <p:cNvSpPr/>
            <p:nvPr/>
          </p:nvSpPr>
          <p:spPr>
            <a:xfrm rot="19691233">
              <a:off x="2755812" y="3102051"/>
              <a:ext cx="60029" cy="1594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 rot="14269426">
              <a:off x="2834388" y="3085407"/>
              <a:ext cx="78687" cy="19722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176281" y="3581712"/>
            <a:ext cx="216532" cy="159421"/>
            <a:chOff x="2755812" y="3102051"/>
            <a:chExt cx="216532" cy="159421"/>
          </a:xfrm>
        </p:grpSpPr>
        <p:sp>
          <p:nvSpPr>
            <p:cNvPr id="76" name="모서리가 둥근 직사각형 75"/>
            <p:cNvSpPr/>
            <p:nvPr/>
          </p:nvSpPr>
          <p:spPr>
            <a:xfrm rot="19691233">
              <a:off x="2755812" y="3102051"/>
              <a:ext cx="60029" cy="1594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 rot="14269426">
              <a:off x="2834388" y="3085407"/>
              <a:ext cx="78687" cy="19722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157356" y="3273135"/>
            <a:ext cx="216532" cy="159421"/>
            <a:chOff x="2755812" y="3102051"/>
            <a:chExt cx="216532" cy="159421"/>
          </a:xfrm>
        </p:grpSpPr>
        <p:sp>
          <p:nvSpPr>
            <p:cNvPr id="79" name="모서리가 둥근 직사각형 78"/>
            <p:cNvSpPr/>
            <p:nvPr/>
          </p:nvSpPr>
          <p:spPr>
            <a:xfrm rot="19691233">
              <a:off x="2755812" y="3102051"/>
              <a:ext cx="60029" cy="1594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 rot="14269426">
              <a:off x="2834388" y="3085407"/>
              <a:ext cx="78687" cy="19722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543790" y="2787487"/>
            <a:ext cx="216532" cy="159421"/>
            <a:chOff x="2755812" y="3102051"/>
            <a:chExt cx="216532" cy="159421"/>
          </a:xfrm>
        </p:grpSpPr>
        <p:sp>
          <p:nvSpPr>
            <p:cNvPr id="82" name="모서리가 둥근 직사각형 81"/>
            <p:cNvSpPr/>
            <p:nvPr/>
          </p:nvSpPr>
          <p:spPr>
            <a:xfrm rot="19691233">
              <a:off x="2755812" y="3102051"/>
              <a:ext cx="60029" cy="1594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 rot="14269426">
              <a:off x="2834388" y="3085407"/>
              <a:ext cx="78687" cy="19722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7196" name="Picture 2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9" y="2438529"/>
            <a:ext cx="7574212" cy="205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7" name="Picture 2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24" y="2443000"/>
            <a:ext cx="7574457" cy="205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9" name="Picture 3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06" y="2419454"/>
            <a:ext cx="7584075" cy="204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742570" y="3129015"/>
            <a:ext cx="896415" cy="700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625970" y="3333356"/>
            <a:ext cx="453883" cy="3670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02" name="Picture 3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" y="1668770"/>
            <a:ext cx="11239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82918" y="1322060"/>
            <a:ext cx="7909583" cy="3642486"/>
            <a:chOff x="482918" y="1322060"/>
            <a:chExt cx="7909583" cy="3642486"/>
          </a:xfrm>
        </p:grpSpPr>
        <p:pic>
          <p:nvPicPr>
            <p:cNvPr id="7201" name="Picture 33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149" y="1322060"/>
              <a:ext cx="4517785" cy="3642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03" name="Picture 35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18" y="2007758"/>
              <a:ext cx="1729619" cy="2587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35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882" y="2038237"/>
              <a:ext cx="1729619" cy="2587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31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1851 L 4.72222E-6 -0.0009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2222E-6 -0.01851 L 4.72222E-6 -0.0009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52 -0.01852 L -0.00052 -0.00093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72222E-6 -0.01851 L 4.72222E-6 -0.0009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72222E-6 -0.01851 L 4.72222E-6 -0.00092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12" grpId="0" animBg="1"/>
      <p:bldP spid="12" grpId="1" animBg="1"/>
      <p:bldP spid="12" grpId="2" animBg="1"/>
      <p:bldP spid="106" grpId="0" animBg="1"/>
      <p:bldP spid="106" grpId="1" animBg="1"/>
      <p:bldP spid="106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298876" y="446672"/>
            <a:ext cx="7378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함께할 </a:t>
            </a:r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추억을 만들어 드리겠습니다</a:t>
            </a:r>
            <a:r>
              <a:rPr lang="en-US" altLang="ko-KR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6549" y="2634495"/>
            <a:ext cx="3095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</a:t>
            </a:r>
            <a:endParaRPr lang="en-US" altLang="ko-KR" sz="4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출입가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42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155552" y="2571750"/>
            <a:ext cx="4503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 려 동 물</a:t>
            </a:r>
            <a:endParaRPr lang="en-US" altLang="ko-KR" sz="4800" b="1" dirty="0" smtClean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 입 가 능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8875" y="446672"/>
            <a:ext cx="807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함께할</a:t>
            </a:r>
            <a:endParaRPr lang="en-US" altLang="ko-KR" sz="4800" b="1" dirty="0" smtClean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추억을 만들어 드리겠습니다</a:t>
            </a:r>
            <a:r>
              <a:rPr lang="en-US" altLang="ko-KR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44287" y="2571750"/>
            <a:ext cx="3632863" cy="1695450"/>
          </a:xfrm>
          <a:prstGeom prst="rect">
            <a:avLst/>
          </a:prstGeom>
          <a:noFill/>
          <a:ln w="44450" cmpd="dbl">
            <a:gradFill>
              <a:gsLst>
                <a:gs pos="0">
                  <a:srgbClr val="FF8001"/>
                </a:gs>
                <a:gs pos="100000">
                  <a:schemeClr val="bg1"/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" y="138894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＊슬라이드로 확인해주세요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1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/>
          <p:cNvGrpSpPr/>
          <p:nvPr/>
        </p:nvGrpSpPr>
        <p:grpSpPr>
          <a:xfrm>
            <a:off x="-1048" y="-7147"/>
            <a:ext cx="9159678" cy="1120888"/>
            <a:chOff x="-1048" y="-7147"/>
            <a:chExt cx="9159678" cy="1120888"/>
          </a:xfrm>
        </p:grpSpPr>
        <p:sp>
          <p:nvSpPr>
            <p:cNvPr id="94" name="직사각형 93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101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6" name="Picture 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7" name="그룹 96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98" name="Picture 3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104" name="직선 연결선 103"/>
          <p:cNvCxnSpPr/>
          <p:nvPr/>
        </p:nvCxnSpPr>
        <p:spPr>
          <a:xfrm>
            <a:off x="4664484" y="1073834"/>
            <a:ext cx="209778" cy="24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951" y="1383020"/>
            <a:ext cx="21977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310" y="2159262"/>
            <a:ext cx="1358013" cy="20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732" y="2178844"/>
            <a:ext cx="225818" cy="9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51" y="2178844"/>
            <a:ext cx="228199" cy="9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74" y="2413020"/>
            <a:ext cx="7574457" cy="204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74" y="2413020"/>
            <a:ext cx="7574457" cy="20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92" y="2508523"/>
            <a:ext cx="195859" cy="6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732" y="2186464"/>
            <a:ext cx="225818" cy="8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73" y="2404670"/>
            <a:ext cx="7574457" cy="205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 descr="https://cdn.discordapp.com/attachments/778613272580063243/804025320352776293/arrow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58" y="3213411"/>
            <a:ext cx="353118" cy="30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6" y="2428260"/>
            <a:ext cx="7574455" cy="202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>
          <a:xfrm flipH="1" flipV="1">
            <a:off x="1830970" y="2481050"/>
            <a:ext cx="355970" cy="11933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4494043" y="2896721"/>
            <a:ext cx="216532" cy="159421"/>
            <a:chOff x="2755812" y="3102051"/>
            <a:chExt cx="216532" cy="159421"/>
          </a:xfrm>
        </p:grpSpPr>
        <p:sp>
          <p:nvSpPr>
            <p:cNvPr id="55" name="모서리가 둥근 직사각형 54"/>
            <p:cNvSpPr/>
            <p:nvPr/>
          </p:nvSpPr>
          <p:spPr>
            <a:xfrm rot="19691233">
              <a:off x="2755812" y="3102051"/>
              <a:ext cx="60029" cy="1594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 rot="14269426">
              <a:off x="2834388" y="3085407"/>
              <a:ext cx="78687" cy="19722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6" y="2428260"/>
            <a:ext cx="7605999" cy="2037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9" y="2443258"/>
            <a:ext cx="7570640" cy="200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0" descr="https://cdn.discordapp.com/attachments/778613272580063243/804021484766756864/mousepointer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21" y="2600388"/>
            <a:ext cx="447392" cy="4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4499909" y="2926145"/>
            <a:ext cx="216532" cy="159421"/>
            <a:chOff x="2755812" y="3102051"/>
            <a:chExt cx="216532" cy="159421"/>
          </a:xfrm>
        </p:grpSpPr>
        <p:sp>
          <p:nvSpPr>
            <p:cNvPr id="60" name="모서리가 둥근 직사각형 59"/>
            <p:cNvSpPr/>
            <p:nvPr/>
          </p:nvSpPr>
          <p:spPr>
            <a:xfrm rot="19691233">
              <a:off x="2755812" y="3102051"/>
              <a:ext cx="60029" cy="1594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4269426">
              <a:off x="2834388" y="3085407"/>
              <a:ext cx="78687" cy="19722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31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9.87654E-7 L -0.16371 -0.0959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-48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2222E-6 -0.01851 L 4.72222E-6 -0.0009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926 L 0.00052 0.1617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2222E-6 -0.01851 L 4.72222E-6 -0.00092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/>
          <p:cNvGrpSpPr/>
          <p:nvPr/>
        </p:nvGrpSpPr>
        <p:grpSpPr>
          <a:xfrm>
            <a:off x="-7544" y="-37529"/>
            <a:ext cx="9159678" cy="1120888"/>
            <a:chOff x="-1048" y="-7147"/>
            <a:chExt cx="9159678" cy="1120888"/>
          </a:xfrm>
        </p:grpSpPr>
        <p:sp>
          <p:nvSpPr>
            <p:cNvPr id="94" name="직사각형 93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101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6" name="Picture 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7" name="그룹 96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98" name="Picture 3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22" name="직선 연결선 21"/>
          <p:cNvCxnSpPr/>
          <p:nvPr/>
        </p:nvCxnSpPr>
        <p:spPr>
          <a:xfrm>
            <a:off x="3719300" y="1059268"/>
            <a:ext cx="374241" cy="24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236768" y="1267360"/>
            <a:ext cx="6473804" cy="2573564"/>
            <a:chOff x="1236768" y="1267360"/>
            <a:chExt cx="6473804" cy="2573564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768" y="1267360"/>
              <a:ext cx="6473804" cy="2573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9683" y="2301729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9683" y="2577687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9683" y="2968212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9683" y="3292062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308" y="3336099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6370" y="3336099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602" y="3336099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647" y="3336098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4484" y="3082512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5925" y="3024871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345" y="3162983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545" y="3230832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183" y="2983183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308" y="2826019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308" y="2463387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019" y="2244310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7859" y="2168111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791" y="2463386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629" y="2672936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041" y="2210973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791" y="2190950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991" y="2258597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873" y="2111231"/>
              <a:ext cx="6667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800" y="2158096"/>
            <a:ext cx="1399982" cy="165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896117" y="2096942"/>
            <a:ext cx="1495882" cy="1855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2" name="Picture 6" descr="https://cdn.discordapp.com/attachments/778613272580063243/804021484766756864/mousepoint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99" y="2379862"/>
            <a:ext cx="319264" cy="3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308" y="910225"/>
            <a:ext cx="2956776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직선 연결선 55"/>
          <p:cNvCxnSpPr/>
          <p:nvPr/>
        </p:nvCxnSpPr>
        <p:spPr>
          <a:xfrm>
            <a:off x="5268500" y="599668"/>
            <a:ext cx="374241" cy="24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79" y="412169"/>
            <a:ext cx="1263705" cy="16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13" descr="https://cdn.discordapp.com/attachments/778613272580063243/804031496847360000/heart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647" y="2060667"/>
            <a:ext cx="123042" cy="1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https://cdn.discordapp.com/attachments/778613272580063243/804021484766756864/mousepoint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99" y="2379862"/>
            <a:ext cx="319264" cy="3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 descr="https://cdn.discordapp.com/attachments/778613272580063243/804025320352776293/arrow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340" y="2159269"/>
            <a:ext cx="164059" cy="1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06" y="2137009"/>
            <a:ext cx="1409463" cy="165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3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97" y="2168111"/>
            <a:ext cx="1438453" cy="167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1236768" y="2082959"/>
            <a:ext cx="1495882" cy="1855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4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921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19753E-6 L 4.16667E-6 -0.0524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19753E-6 L 4.16667E-6 -0.0524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92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92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63" grpId="0" animBg="1"/>
      <p:bldP spid="6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89" y="1083359"/>
            <a:ext cx="5842820" cy="324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75" y="4200867"/>
            <a:ext cx="470607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4064149" y="4080842"/>
            <a:ext cx="457200" cy="2121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5" y="4067517"/>
            <a:ext cx="9620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982" y="1859388"/>
            <a:ext cx="3265089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879" y="4126608"/>
            <a:ext cx="883933" cy="12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01" y="4448234"/>
            <a:ext cx="6121939" cy="207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0" y="-11229"/>
            <a:ext cx="9159678" cy="1120888"/>
            <a:chOff x="-1048" y="-7147"/>
            <a:chExt cx="9159678" cy="1120888"/>
          </a:xfrm>
        </p:grpSpPr>
        <p:sp>
          <p:nvSpPr>
            <p:cNvPr id="94" name="직사각형 93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101" name="Picture 37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37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6" name="Picture 3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7" name="그룹 96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98" name="Picture 36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39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39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247" name="Picture 7" descr="https://cdn.discordapp.com/attachments/778613272580063243/804021484766756864/mousepointer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21" y="4152434"/>
            <a:ext cx="490200" cy="49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419839"/>
            <a:ext cx="1571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6907522" y="3196292"/>
            <a:ext cx="511943" cy="2743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37" y="2722055"/>
            <a:ext cx="20002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90" y="1946612"/>
            <a:ext cx="2906494" cy="7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20" y="2703005"/>
            <a:ext cx="15811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0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05" y="3258204"/>
            <a:ext cx="7048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모서리가 둥근 직사각형 102"/>
          <p:cNvSpPr/>
          <p:nvPr/>
        </p:nvSpPr>
        <p:spPr>
          <a:xfrm>
            <a:off x="6907521" y="3196292"/>
            <a:ext cx="511943" cy="2743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4" name="Picture 2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98" y="3673392"/>
            <a:ext cx="6057167" cy="1085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41" y="3641234"/>
            <a:ext cx="5798423" cy="37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3" name="Picture 2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02" y="3547491"/>
            <a:ext cx="6103708" cy="109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5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9043E-6 L 2.5E-6 -0.3610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6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93947E-6 L 4.44444E-6 -0.3480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41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23457E-7 L 1.94444E-6 -0.17685 " pathEditMode="relative" rAng="0" ptsTypes="AA">
                                      <p:cBhvr>
                                        <p:cTn id="42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917E-6 L 4.16667E-6 0.0917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10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-7544" y="-921449"/>
            <a:ext cx="9159678" cy="1120888"/>
            <a:chOff x="-1048" y="-7147"/>
            <a:chExt cx="9159678" cy="1120888"/>
          </a:xfrm>
        </p:grpSpPr>
        <p:sp>
          <p:nvSpPr>
            <p:cNvPr id="45" name="직사각형 44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52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7" name="Picture 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" name="그룹 47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49" name="Picture 3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42" y="199438"/>
            <a:ext cx="5878536" cy="486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3214688"/>
            <a:ext cx="53816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63" y="3164207"/>
            <a:ext cx="1257300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71" y="3426620"/>
            <a:ext cx="1257300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6958014" y="3619500"/>
            <a:ext cx="274137" cy="18192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29" y="4021931"/>
            <a:ext cx="6706447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53" y="3993100"/>
            <a:ext cx="6213816" cy="109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29" y="3033419"/>
            <a:ext cx="679133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80" y="2737906"/>
            <a:ext cx="187612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13" y="3256939"/>
            <a:ext cx="629737" cy="13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90" y="2331299"/>
            <a:ext cx="2524239" cy="66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505" y="2331299"/>
            <a:ext cx="3066032" cy="83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67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95062E-6 L -2.77778E-7 -0.099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27" y="3941763"/>
            <a:ext cx="2762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-7544" y="-921449"/>
            <a:ext cx="9159678" cy="1120888"/>
            <a:chOff x="-1048" y="-7147"/>
            <a:chExt cx="9159678" cy="1120888"/>
          </a:xfrm>
        </p:grpSpPr>
        <p:sp>
          <p:nvSpPr>
            <p:cNvPr id="16" name="직사각형 15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23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그룹 18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20" name="Picture 3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42" y="199438"/>
            <a:ext cx="5878536" cy="486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3214688"/>
            <a:ext cx="53816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63" y="3164207"/>
            <a:ext cx="1257300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71" y="3426620"/>
            <a:ext cx="1257300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46" y="2723588"/>
            <a:ext cx="1535154" cy="36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13" y="3256939"/>
            <a:ext cx="629737" cy="13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7202814" y="3619500"/>
            <a:ext cx="274137" cy="18192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76" y="3939438"/>
            <a:ext cx="2762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06088"/>
            <a:ext cx="612231" cy="16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31" y="3783223"/>
            <a:ext cx="6096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-7544" y="14088"/>
            <a:ext cx="9137504" cy="517042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39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843" y="2138892"/>
            <a:ext cx="3242175" cy="116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39" y="2548761"/>
            <a:ext cx="526121" cy="2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183" y="3033197"/>
            <a:ext cx="1129529" cy="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0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14" grpId="0" animBg="1"/>
      <p:bldP spid="14" grpId="1" animBg="1"/>
      <p:bldP spid="14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7544" y="-921449"/>
            <a:ext cx="9159678" cy="1120888"/>
            <a:chOff x="-1048" y="-7147"/>
            <a:chExt cx="9159678" cy="1120888"/>
          </a:xfrm>
        </p:grpSpPr>
        <p:sp>
          <p:nvSpPr>
            <p:cNvPr id="16" name="직사각형 15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23" name="Picture 3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3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그룹 18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20" name="Picture 3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3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2" name="그룹 31"/>
          <p:cNvGrpSpPr/>
          <p:nvPr/>
        </p:nvGrpSpPr>
        <p:grpSpPr>
          <a:xfrm>
            <a:off x="1669142" y="199438"/>
            <a:ext cx="6400621" cy="4867862"/>
            <a:chOff x="1669142" y="199438"/>
            <a:chExt cx="6400621" cy="4867862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127" y="3941763"/>
              <a:ext cx="276225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142" y="199438"/>
              <a:ext cx="5878536" cy="4867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725" y="3214688"/>
              <a:ext cx="538163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2463" y="3164207"/>
              <a:ext cx="1257300" cy="45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71" y="3426620"/>
              <a:ext cx="1257300" cy="45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446" y="2723588"/>
              <a:ext cx="1535154" cy="368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5813" y="3256939"/>
              <a:ext cx="629737" cy="13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076" y="3939438"/>
              <a:ext cx="2762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3806088"/>
              <a:ext cx="612231" cy="167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11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31" y="3783223"/>
              <a:ext cx="6096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모서리가 둥근 직사각형 42"/>
          <p:cNvSpPr/>
          <p:nvPr/>
        </p:nvSpPr>
        <p:spPr>
          <a:xfrm>
            <a:off x="6347460" y="3187066"/>
            <a:ext cx="596265" cy="26241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643" y="1824611"/>
            <a:ext cx="4067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783822"/>
            <a:ext cx="6034043" cy="111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36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4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02" y="1419024"/>
            <a:ext cx="14573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-7544" y="-921449"/>
            <a:ext cx="9159678" cy="1120888"/>
            <a:chOff x="-1048" y="-7147"/>
            <a:chExt cx="9159678" cy="1120888"/>
          </a:xfrm>
        </p:grpSpPr>
        <p:sp>
          <p:nvSpPr>
            <p:cNvPr id="16" name="직사각형 15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23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그룹 18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20" name="Picture 3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02" y="2501899"/>
            <a:ext cx="4253698" cy="240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986741" y="3387419"/>
            <a:ext cx="457200" cy="49949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2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28" y="4627541"/>
            <a:ext cx="363803" cy="9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3986741" y="3382942"/>
            <a:ext cx="457200" cy="49949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20" name="Picture 12" descr="https://cdn.discordapp.com/attachments/778613272580063243/804025320352776293/arro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26" y="4618017"/>
            <a:ext cx="555011" cy="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790700" y="1217149"/>
            <a:ext cx="6034043" cy="1110143"/>
            <a:chOff x="1790700" y="783822"/>
            <a:chExt cx="6034043" cy="1110143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700" y="783822"/>
              <a:ext cx="6034043" cy="1110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2" name="Picture 1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7588" y="822422"/>
              <a:ext cx="597952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414" name="Picture 6" descr="https://cdn.discordapp.com/attachments/778613272580063243/804021484766756864/mousepointe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60" y="2067420"/>
            <a:ext cx="381907" cy="3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s://cdn.discordapp.com/attachments/778613272580063243/804025320352776293/arro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939" y="2599099"/>
            <a:ext cx="327535" cy="28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39" y="1217128"/>
            <a:ext cx="533400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587" y="1227077"/>
            <a:ext cx="547001" cy="17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 descr="https://cdn.discordapp.com/attachments/778613272580063243/804021484766756864/mousepointe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334" y="2084649"/>
            <a:ext cx="375742" cy="3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336711"/>
            <a:ext cx="41148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531" y="1860586"/>
            <a:ext cx="41148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39" y="2409574"/>
            <a:ext cx="41148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0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8264E-7 L -0.03073 -0.079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39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0.03698 -0.17839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" y="-8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26621E-6 L 2.22222E-6 -0.19117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7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18098E-6 L -2.22222E-6 -0.1924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6" grpId="0" animBg="1"/>
      <p:bldP spid="4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97" y="327653"/>
            <a:ext cx="6473139" cy="4617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-7544" y="-921449"/>
            <a:ext cx="9159678" cy="1120888"/>
            <a:chOff x="-1048" y="-7147"/>
            <a:chExt cx="9159678" cy="1120888"/>
          </a:xfrm>
        </p:grpSpPr>
        <p:sp>
          <p:nvSpPr>
            <p:cNvPr id="16" name="직사각형 15"/>
            <p:cNvSpPr/>
            <p:nvPr/>
          </p:nvSpPr>
          <p:spPr>
            <a:xfrm>
              <a:off x="295" y="0"/>
              <a:ext cx="9144000" cy="111125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" y="885165"/>
              <a:ext cx="9158629" cy="226085"/>
              <a:chOff x="1" y="885165"/>
              <a:chExt cx="9158629" cy="226085"/>
            </a:xfrm>
          </p:grpSpPr>
          <p:pic>
            <p:nvPicPr>
              <p:cNvPr id="23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2514" y="885165"/>
                <a:ext cx="2896116" cy="226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609" y="-7147"/>
              <a:ext cx="1369053" cy="88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그룹 18"/>
            <p:cNvGrpSpPr/>
            <p:nvPr/>
          </p:nvGrpSpPr>
          <p:grpSpPr>
            <a:xfrm>
              <a:off x="-1048" y="2492"/>
              <a:ext cx="9145048" cy="1111249"/>
              <a:chOff x="-1048" y="2492"/>
              <a:chExt cx="9145048" cy="1111249"/>
            </a:xfrm>
          </p:grpSpPr>
          <p:pic>
            <p:nvPicPr>
              <p:cNvPr id="20" name="Picture 3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8" y="2492"/>
                <a:ext cx="1398245" cy="87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417" y="2492"/>
                <a:ext cx="1725583" cy="875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6" y="971605"/>
            <a:ext cx="5999550" cy="22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63" y="2186587"/>
            <a:ext cx="40862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63" y="1021911"/>
            <a:ext cx="2147457" cy="263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30" y="883912"/>
            <a:ext cx="4207771" cy="324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70283" y="3341362"/>
            <a:ext cx="318621" cy="3124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1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620" y="-2882"/>
            <a:ext cx="9265920" cy="1116623"/>
            <a:chOff x="0" y="-2882"/>
            <a:chExt cx="9144000" cy="1116623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-2882"/>
              <a:ext cx="9144000" cy="1116623"/>
              <a:chOff x="0" y="-2882"/>
              <a:chExt cx="9144000" cy="1116623"/>
            </a:xfrm>
          </p:grpSpPr>
          <p:pic>
            <p:nvPicPr>
              <p:cNvPr id="2" name="Picture 3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58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20315" cy="878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85" y="-2882"/>
                <a:ext cx="1620315" cy="878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82894"/>
              <a:ext cx="1752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885141"/>
              <a:ext cx="1752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0" y="4143620"/>
            <a:ext cx="9144000" cy="1022740"/>
            <a:chOff x="0" y="3862574"/>
            <a:chExt cx="9144000" cy="1288546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184" y="3870194"/>
              <a:ext cx="7076010" cy="1273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70194"/>
              <a:ext cx="1019184" cy="128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3388" y="3862574"/>
              <a:ext cx="1050612" cy="128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Google Shape;120;p18"/>
          <p:cNvSpPr txBox="1">
            <a:spLocks/>
          </p:cNvSpPr>
          <p:nvPr/>
        </p:nvSpPr>
        <p:spPr>
          <a:xfrm>
            <a:off x="1324056" y="558116"/>
            <a:ext cx="2655099" cy="2270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Tx/>
              <a:buNone/>
            </a:pPr>
            <a:r>
              <a:rPr lang="ko-KR" altLang="en-US" sz="2800" b="1" dirty="0" smtClean="0">
                <a:solidFill>
                  <a:srgbClr val="FF8001"/>
                </a:solidFill>
              </a:rPr>
              <a:t>기획 및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총괄</a:t>
            </a:r>
          </a:p>
          <a:p>
            <a:pPr marL="0" indent="0" algn="ctr"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endParaRPr lang="en-US" altLang="ko-KR" sz="1500" b="1" dirty="0" smtClean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이진웅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7" name="Google Shape;120;p18"/>
          <p:cNvSpPr txBox="1">
            <a:spLocks/>
          </p:cNvSpPr>
          <p:nvPr/>
        </p:nvSpPr>
        <p:spPr>
          <a:xfrm>
            <a:off x="1044077" y="2051734"/>
            <a:ext cx="3262684" cy="2270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Tx/>
              <a:buNone/>
            </a:pPr>
            <a:r>
              <a:rPr lang="ko-KR" altLang="en-US" sz="2800" b="1" dirty="0" smtClean="0">
                <a:solidFill>
                  <a:srgbClr val="FF8001"/>
                </a:solidFill>
              </a:rPr>
              <a:t>회원 및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디자인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위동건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0" name="Google Shape;120;p18"/>
          <p:cNvSpPr txBox="1">
            <a:spLocks/>
          </p:cNvSpPr>
          <p:nvPr/>
        </p:nvSpPr>
        <p:spPr>
          <a:xfrm>
            <a:off x="4707336" y="565736"/>
            <a:ext cx="2655099" cy="2270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Tx/>
              <a:buNone/>
            </a:pPr>
            <a:r>
              <a:rPr lang="ko-KR" altLang="en-US" sz="2800" b="1" dirty="0" smtClean="0">
                <a:solidFill>
                  <a:srgbClr val="FF8001"/>
                </a:solidFill>
              </a:rPr>
              <a:t>카카오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API</a:t>
            </a:r>
            <a:endParaRPr lang="ko-KR" altLang="en-US" sz="2800" b="1" dirty="0" smtClean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endParaRPr lang="en-US" altLang="ko-KR" sz="1500" b="1" dirty="0" smtClean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권대영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1" name="Google Shape;120;p18"/>
          <p:cNvSpPr txBox="1">
            <a:spLocks/>
          </p:cNvSpPr>
          <p:nvPr/>
        </p:nvSpPr>
        <p:spPr>
          <a:xfrm>
            <a:off x="4436438" y="2051734"/>
            <a:ext cx="3262684" cy="2270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Tx/>
              <a:buNone/>
            </a:pPr>
            <a:r>
              <a:rPr lang="ko-KR" altLang="en-US" sz="2800" b="1" dirty="0" smtClean="0">
                <a:solidFill>
                  <a:srgbClr val="FF8001"/>
                </a:solidFill>
              </a:rPr>
              <a:t>게시판 및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댓글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김계환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620" y="-2882"/>
            <a:ext cx="9265920" cy="1116623"/>
            <a:chOff x="0" y="-2882"/>
            <a:chExt cx="9144000" cy="1116623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-2882"/>
              <a:ext cx="9144000" cy="1116623"/>
              <a:chOff x="0" y="-2882"/>
              <a:chExt cx="9144000" cy="1116623"/>
            </a:xfrm>
          </p:grpSpPr>
          <p:pic>
            <p:nvPicPr>
              <p:cNvPr id="2" name="Picture 3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197" y="2492"/>
                <a:ext cx="6156977" cy="1111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58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20315" cy="878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85" y="-2882"/>
                <a:ext cx="1620315" cy="878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82894"/>
              <a:ext cx="1752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885141"/>
              <a:ext cx="1752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0" y="4143620"/>
            <a:ext cx="9144000" cy="1022740"/>
            <a:chOff x="0" y="3862574"/>
            <a:chExt cx="9144000" cy="1288546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184" y="3870194"/>
              <a:ext cx="7076010" cy="1273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70194"/>
              <a:ext cx="1019184" cy="128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3388" y="3862574"/>
              <a:ext cx="1050612" cy="128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2398728" y="2104341"/>
            <a:ext cx="4316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펫투게더 링크</a:t>
            </a:r>
            <a:endParaRPr lang="en-US" altLang="ko-KR" sz="20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8"/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://13.124.198.108:8282/pet2/</a:t>
            </a:r>
            <a:endParaRPr lang="ko-KR" altLang="en-US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98728" y="3169920"/>
            <a:ext cx="3931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hlinkClick r:id="rId9"/>
              </a:rPr>
              <a:t>이진웅 깃 허브 링크</a:t>
            </a:r>
            <a:endParaRPr lang="en-US" altLang="ko-KR" sz="2000" b="1" dirty="0" smtClean="0">
              <a:hlinkClick r:id="rId9"/>
            </a:endParaRPr>
          </a:p>
          <a:p>
            <a:r>
              <a:rPr lang="en-US" altLang="ko-KR" sz="2000" b="1" dirty="0">
                <a:hlinkClick r:id="rId9"/>
              </a:rPr>
              <a:t>https://github.com/woungjin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869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cdn.discordapp.com/attachments/778613272580063243/803662990263844874/petLogo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094" y="1593349"/>
            <a:ext cx="4789953" cy="181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4032250"/>
            <a:ext cx="9144000" cy="111125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66238" y="4218543"/>
            <a:ext cx="19014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이진웅</a:t>
            </a:r>
            <a:endParaRPr lang="en-US" altLang="ko-KR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권대영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위동건</a:t>
            </a:r>
            <a:endParaRPr lang="en-US" altLang="ko-KR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김계환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11125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cdn.discordapp.com/attachments/778613272580063243/803663024711008296/petLogo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037" y="1595345"/>
            <a:ext cx="4121066" cy="181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122071" y="1246583"/>
            <a:ext cx="449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멍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38" y="1152003"/>
            <a:ext cx="473362" cy="40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88" y="1168174"/>
            <a:ext cx="473362" cy="40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726" y="1190992"/>
            <a:ext cx="473362" cy="40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4800" y="138894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＊슬라이드로 확인해주세요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4925" y="0"/>
            <a:ext cx="9144000" cy="111125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3884501" y="1547900"/>
            <a:ext cx="2715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기획 배경 및 목적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203650" y="1564100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2000" b="1" dirty="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203650" y="2147779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6FA8DC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2000" b="1" dirty="0">
              <a:solidFill>
                <a:srgbClr val="6FA8D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884501" y="2098660"/>
            <a:ext cx="2715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웹 제작 방향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3196275" y="2714772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 smtClean="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2000" b="1" dirty="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884550" y="2665554"/>
            <a:ext cx="3298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홈페이지 소개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196275" y="3272716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6FA8DC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2000" b="1">
              <a:solidFill>
                <a:srgbClr val="6FA8D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891926" y="3270990"/>
            <a:ext cx="2715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파트 별 기능 소개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2147" y="12061"/>
            <a:ext cx="10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FF9679"/>
                </a:solidFill>
                <a:latin typeface="PMingLiU-ExtB" pitchFamily="18" charset="-120"/>
                <a:ea typeface="PMingLiU-ExtB" pitchFamily="18" charset="-120"/>
                <a:cs typeface="Open Sans" charset="0"/>
              </a:rPr>
              <a:t>C</a:t>
            </a:r>
            <a:endParaRPr lang="ko-KR" altLang="en-US" sz="2000" dirty="0">
              <a:solidFill>
                <a:srgbClr val="FF9679"/>
              </a:solidFill>
              <a:latin typeface="Franklin Gothic Medium" pitchFamily="34" charset="0"/>
              <a:cs typeface="Meiryo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7610" y="779046"/>
            <a:ext cx="22947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FF9679"/>
                </a:solidFill>
                <a:latin typeface="+mj-ea"/>
                <a:ea typeface="+mj-ea"/>
                <a:cs typeface="Meiryo" pitchFamily="34" charset="-128"/>
              </a:rPr>
              <a:t>o n t e n t </a:t>
            </a:r>
            <a:r>
              <a:rPr lang="en-US" altLang="ko-KR" sz="1900" dirty="0">
                <a:solidFill>
                  <a:srgbClr val="FF9679"/>
                </a:solidFill>
                <a:latin typeface="+mj-ea"/>
                <a:ea typeface="+mj-ea"/>
                <a:cs typeface="Meiryo" pitchFamily="34" charset="-128"/>
              </a:rPr>
              <a:t>s</a:t>
            </a:r>
            <a:endParaRPr lang="ko-KR" altLang="en-US" sz="1900" dirty="0">
              <a:solidFill>
                <a:srgbClr val="FF9679"/>
              </a:solidFill>
              <a:latin typeface="+mj-ea"/>
              <a:ea typeface="+mj-ea"/>
              <a:cs typeface="Meiryo" pitchFamily="34" charset="-128"/>
            </a:endParaRPr>
          </a:p>
          <a:p>
            <a:endParaRPr lang="ko-KR" altLang="en-US" sz="1900" dirty="0">
              <a:solidFill>
                <a:srgbClr val="FF9679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4342725"/>
            <a:ext cx="9144000" cy="807616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859034" y="1489244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902534" y="1713843"/>
            <a:ext cx="161400" cy="22213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890517" y="1508076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837512" y="1704317"/>
            <a:ext cx="316361" cy="2565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908244" y="1550713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961510" y="1668324"/>
            <a:ext cx="53236" cy="2545536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Google Shape;80;p14"/>
          <p:cNvSpPr txBox="1"/>
          <p:nvPr/>
        </p:nvSpPr>
        <p:spPr>
          <a:xfrm>
            <a:off x="3196226" y="3841372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 smtClean="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-US" altLang="ko" sz="2000" b="1" dirty="0" smtClean="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000" b="1" dirty="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83;p14"/>
          <p:cNvSpPr txBox="1"/>
          <p:nvPr/>
        </p:nvSpPr>
        <p:spPr>
          <a:xfrm>
            <a:off x="3884501" y="3792154"/>
            <a:ext cx="3298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요약 및 정리 </a:t>
            </a:r>
            <a:r>
              <a:rPr lang="en-US" altLang="ko-KR" sz="2000" b="1" dirty="0" smtClean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(</a:t>
            </a:r>
            <a:r>
              <a:rPr lang="ko-KR" altLang="en-US" sz="2000" b="1" dirty="0" smtClean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링크</a:t>
            </a:r>
            <a:r>
              <a:rPr lang="en-US" altLang="ko-KR" sz="2000" b="1" dirty="0" smtClean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)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31607" y="1759693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929226" y="1850910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926503" y="194441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924839" y="203499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939171" y="213475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936790" y="2225968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34067" y="231946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932403" y="241005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39171" y="2507194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936790" y="259841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934067" y="2691912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2932403" y="2782500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932053" y="2878790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929672" y="297000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926949" y="3063508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925285" y="3154096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931728" y="3245280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929347" y="333649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26624" y="3429998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924960" y="3520586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939171" y="3624358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936790" y="3728275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934067" y="3821776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932403" y="3912364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170818" y="3714373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168437" y="3805590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165714" y="389909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164050" y="398967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932764" y="4020106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930383" y="4111323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927660" y="4204824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25996" y="4295412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0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81" grpId="0"/>
      <p:bldP spid="83" grpId="0"/>
      <p:bldP spid="85" grpId="0"/>
      <p:bldP spid="40" grpId="0" animBg="1"/>
      <p:bldP spid="10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9012" y="-292351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배경 및 목적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06911" y="4304107"/>
            <a:ext cx="668337" cy="338136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80034" y="4137421"/>
            <a:ext cx="668337" cy="504823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48394" y="3915963"/>
            <a:ext cx="668337" cy="728661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49334" y="3308745"/>
            <a:ext cx="668337" cy="1333498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12887" y="398858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226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0034" y="3821606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319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6572" y="3609971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415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0095" y="300096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1364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03269" y="464224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2002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3478" y="464224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2005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84242" y="466664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2010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3539" y="466664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92373" y="2847080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반려가구 증가 추이</a:t>
            </a:r>
            <a:endParaRPr lang="ko-KR" altLang="en-US" b="1" dirty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09002" y="1314449"/>
            <a:ext cx="666130" cy="666750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777525" y="1271586"/>
            <a:ext cx="823486" cy="752475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469854" y="1171574"/>
            <a:ext cx="984952" cy="952499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238108" y="1081086"/>
            <a:ext cx="1159701" cy="1133476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174486" y="1522509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9000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20801" y="143017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4300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1013" y="143088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2900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69145" y="143088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6500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77062" y="2292487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2012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7398" y="230040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2014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74702" y="230040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088" y="230040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28056" y="1002505"/>
            <a:ext cx="1304182" cy="3953465"/>
            <a:chOff x="5228056" y="1002505"/>
            <a:chExt cx="1304182" cy="3953465"/>
          </a:xfrm>
        </p:grpSpPr>
        <p:sp>
          <p:nvSpPr>
            <p:cNvPr id="13" name="직사각형 12"/>
            <p:cNvSpPr/>
            <p:nvPr/>
          </p:nvSpPr>
          <p:spPr>
            <a:xfrm>
              <a:off x="5559735" y="3080144"/>
              <a:ext cx="668337" cy="1562099"/>
            </a:xfrm>
            <a:prstGeom prst="rect">
              <a:avLst/>
            </a:prstGeom>
            <a:solidFill>
              <a:srgbClr val="E67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59735" y="2772367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6D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1400</a:t>
              </a:r>
              <a:r>
                <a:rPr lang="ko-KR" altLang="en-US" b="1" dirty="0" smtClean="0">
                  <a:solidFill>
                    <a:srgbClr val="FF6D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</a:t>
              </a:r>
              <a:endParaRPr lang="ko-KR" altLang="en-US" b="1" dirty="0">
                <a:solidFill>
                  <a:srgbClr val="FF6D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07445" y="4648193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7A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2020</a:t>
              </a:r>
              <a:r>
                <a:rPr lang="en-US" altLang="ko-KR" sz="1050" b="1" dirty="0" smtClean="0">
                  <a:solidFill>
                    <a:srgbClr val="FF7A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50" b="1" dirty="0" smtClean="0">
                  <a:solidFill>
                    <a:srgbClr val="FF7A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</a:t>
              </a:r>
              <a:r>
                <a:rPr lang="en-US" altLang="ko-KR" sz="1050" b="1" dirty="0" smtClean="0">
                  <a:solidFill>
                    <a:srgbClr val="FF7A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050" b="1" dirty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228056" y="1002505"/>
              <a:ext cx="1304182" cy="1290638"/>
            </a:xfrm>
            <a:prstGeom prst="ellipse">
              <a:avLst/>
            </a:prstGeom>
            <a:solidFill>
              <a:srgbClr val="E67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10961" y="1307060"/>
              <a:ext cx="9476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 b="1" dirty="0" smtClean="0">
                  <a:solidFill>
                    <a:srgbClr val="A5002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800" b="1" dirty="0" smtClean="0">
                  <a:solidFill>
                    <a:srgbClr val="A5002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endParaRPr lang="en-US" altLang="ko-KR" sz="1800" b="1" dirty="0" smtClean="0">
                <a:solidFill>
                  <a:srgbClr val="A500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800" b="1" dirty="0" smtClean="0">
                  <a:solidFill>
                    <a:srgbClr val="A5002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8100</a:t>
              </a:r>
              <a:r>
                <a:rPr lang="ko-KR" altLang="en-US" sz="1800" b="1" dirty="0" smtClean="0">
                  <a:solidFill>
                    <a:srgbClr val="A5002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</a:t>
              </a:r>
              <a:endParaRPr lang="ko-KR" altLang="en-US" sz="1800" b="1" dirty="0">
                <a:solidFill>
                  <a:srgbClr val="A500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08277" y="2292486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7A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2020</a:t>
              </a:r>
              <a:r>
                <a:rPr lang="en-US" altLang="ko-KR" sz="1050" b="1" dirty="0" smtClean="0">
                  <a:solidFill>
                    <a:srgbClr val="FF7A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50" b="1" dirty="0" smtClean="0">
                  <a:solidFill>
                    <a:srgbClr val="FF7A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</a:t>
              </a:r>
              <a:r>
                <a:rPr lang="en-US" altLang="ko-KR" sz="1050" b="1" dirty="0" smtClean="0">
                  <a:solidFill>
                    <a:srgbClr val="FF7A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246922" y="863797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 시장규모</a:t>
            </a:r>
            <a:endParaRPr lang="ko-KR" altLang="en-US" b="1" dirty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44861" y="2463992"/>
            <a:ext cx="780983" cy="2202657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1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96;p16"/>
          <p:cNvSpPr txBox="1">
            <a:spLocks noGrp="1"/>
          </p:cNvSpPr>
          <p:nvPr>
            <p:ph type="title"/>
          </p:nvPr>
        </p:nvSpPr>
        <p:spPr>
          <a:xfrm>
            <a:off x="599012" y="-292351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배경 및 목적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5849" y="1179374"/>
            <a:ext cx="6429376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678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함께하는 사람이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많아지면서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사회에서는 반려동물의 출입을 금지하거나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함께 할 수 있는 공간을 만든곳이 늘어나고 있습니다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투게더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통하여 반려동물과의 추억을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장소들을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알려주고자 기획 하였습니다</a:t>
            </a:r>
          </a:p>
          <a:p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38129" y="3171825"/>
            <a:ext cx="2486026" cy="1866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47" y="3255822"/>
            <a:ext cx="2238790" cy="168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건물 생활 안내판 표지판 제작 215반려동물출입가능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6" y="3166197"/>
            <a:ext cx="197254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0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2079274" y="1762080"/>
            <a:ext cx="5057775" cy="259084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460" y="1350170"/>
            <a:ext cx="1773654" cy="92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Google Shape;96;p16"/>
          <p:cNvSpPr txBox="1">
            <a:spLocks noGrp="1"/>
          </p:cNvSpPr>
          <p:nvPr>
            <p:ph type="title"/>
          </p:nvPr>
        </p:nvSpPr>
        <p:spPr>
          <a:xfrm>
            <a:off x="809861" y="-38998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65" name="Picture 17" descr="https://cdn.discordapp.com/attachments/778613272580063243/803660766825283594/petwalker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85" y="2060551"/>
            <a:ext cx="1539875" cy="153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https://cdn.discordapp.com/attachments/778613272580063243/803658898732482560/marker1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405" y="1015999"/>
            <a:ext cx="4053764" cy="230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https://cdn.discordapp.com/attachments/778613272580063243/803660572670558208/petwalker1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94" y="1895475"/>
            <a:ext cx="1790126" cy="179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그룹 46"/>
          <p:cNvGrpSpPr/>
          <p:nvPr/>
        </p:nvGrpSpPr>
        <p:grpSpPr>
          <a:xfrm>
            <a:off x="2546130" y="1586729"/>
            <a:ext cx="1059368" cy="530692"/>
            <a:chOff x="2546130" y="1586729"/>
            <a:chExt cx="1059368" cy="530692"/>
          </a:xfrm>
        </p:grpSpPr>
        <p:grpSp>
          <p:nvGrpSpPr>
            <p:cNvPr id="44" name="그룹 43"/>
            <p:cNvGrpSpPr/>
            <p:nvPr/>
          </p:nvGrpSpPr>
          <p:grpSpPr>
            <a:xfrm>
              <a:off x="2546130" y="1668563"/>
              <a:ext cx="886982" cy="448858"/>
              <a:chOff x="2546130" y="1668563"/>
              <a:chExt cx="886982" cy="448858"/>
            </a:xfrm>
          </p:grpSpPr>
          <p:sp>
            <p:nvSpPr>
              <p:cNvPr id="9" name="TextBox 8"/>
              <p:cNvSpPr txBox="1"/>
              <p:nvPr/>
            </p:nvSpPr>
            <p:spPr>
              <a:xfrm rot="20094360">
                <a:off x="2546130" y="1809644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FF800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반려</a:t>
                </a:r>
                <a:endParaRPr lang="ko-KR" altLang="en-US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20461353">
                <a:off x="2889373" y="166856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FF800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동물</a:t>
                </a:r>
                <a:endParaRPr lang="ko-KR" altLang="en-US" dirty="0"/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 rot="20606017">
              <a:off x="3241296" y="1586729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246802" y="772207"/>
            <a:ext cx="922743" cy="387473"/>
            <a:chOff x="4234102" y="765857"/>
            <a:chExt cx="922743" cy="387473"/>
          </a:xfrm>
        </p:grpSpPr>
        <p:sp>
          <p:nvSpPr>
            <p:cNvPr id="62" name="TextBox 61"/>
            <p:cNvSpPr txBox="1"/>
            <p:nvPr/>
          </p:nvSpPr>
          <p:spPr>
            <a:xfrm rot="20592407">
              <a:off x="4403126" y="780908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께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 rot="19775596">
              <a:off x="4234102" y="845553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 rot="1078128">
              <a:off x="4792643" y="808973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 rot="226675">
              <a:off x="4614785" y="765857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</a:t>
              </a:r>
              <a:endParaRPr lang="ko-KR" altLang="en-US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636654" y="1599179"/>
            <a:ext cx="891260" cy="469235"/>
            <a:chOff x="5636654" y="1599179"/>
            <a:chExt cx="891260" cy="469235"/>
          </a:xfrm>
        </p:grpSpPr>
        <p:sp>
          <p:nvSpPr>
            <p:cNvPr id="66" name="TextBox 65"/>
            <p:cNvSpPr txBox="1"/>
            <p:nvPr/>
          </p:nvSpPr>
          <p:spPr>
            <a:xfrm rot="1202832">
              <a:off x="5810244" y="164796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 rot="769175">
              <a:off x="5636654" y="1599179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좋</a:t>
              </a:r>
              <a:endParaRPr lang="ko-KR" alt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 rot="1543289">
              <a:off x="5984175" y="176063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장소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361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04825" y="2552701"/>
            <a:ext cx="7829550" cy="0"/>
          </a:xfrm>
          <a:prstGeom prst="line">
            <a:avLst/>
          </a:prstGeom>
          <a:ln w="38100">
            <a:gradFill>
              <a:gsLst>
                <a:gs pos="0">
                  <a:schemeClr val="accent6"/>
                </a:gs>
                <a:gs pos="100000">
                  <a:schemeClr val="bg1"/>
                </a:gs>
              </a:gsLst>
              <a:lin ang="10800000" scaled="0"/>
            </a:gra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32223" y="2450023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6462" y="3010371"/>
            <a:ext cx="3023585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＊ 기 획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레이아웃 시안</a:t>
            </a:r>
            <a:endParaRPr lang="en-US" altLang="ko-KR" sz="2000" b="1" dirty="0" smtClean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SPRING, DB </a:t>
            </a:r>
            <a:r>
              <a:rPr lang="ko-KR" altLang="en-US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 설계</a:t>
            </a:r>
            <a:endParaRPr lang="en-US" altLang="ko-KR" sz="2000" b="1" dirty="0" smtClean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5003" y="188055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Google Shape;96;p16"/>
          <p:cNvSpPr txBox="1">
            <a:spLocks noGrp="1"/>
          </p:cNvSpPr>
          <p:nvPr>
            <p:ph type="title"/>
          </p:nvPr>
        </p:nvSpPr>
        <p:spPr>
          <a:xfrm>
            <a:off x="599012" y="-292351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제작 방향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865107" y="772556"/>
            <a:ext cx="2271210" cy="2353496"/>
            <a:chOff x="1865107" y="772556"/>
            <a:chExt cx="2271210" cy="2353496"/>
          </a:xfrm>
        </p:grpSpPr>
        <p:sp>
          <p:nvSpPr>
            <p:cNvPr id="55" name="TextBox 54"/>
            <p:cNvSpPr txBox="1"/>
            <p:nvPr/>
          </p:nvSpPr>
          <p:spPr>
            <a:xfrm>
              <a:off x="2393532" y="772556"/>
              <a:ext cx="174278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</a:p>
            <a:p>
              <a:r>
                <a:rPr lang="ko-KR" altLang="en-US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＊ 디 자 인</a:t>
              </a:r>
              <a:endParaRPr lang="en-US" altLang="ko-KR" sz="24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CSS, JS</a:t>
              </a:r>
            </a:p>
            <a:p>
              <a:endParaRPr lang="en-US" altLang="ko-KR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65107" y="2756720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800" b="1" dirty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  <a:r>
                <a:rPr lang="ko-KR" altLang="en-US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endParaRPr lang="ko-KR" altLang="en-US" sz="1800" dirty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288419" y="1912383"/>
            <a:ext cx="4242478" cy="2319500"/>
            <a:chOff x="4227459" y="1914548"/>
            <a:chExt cx="4242478" cy="2319500"/>
          </a:xfrm>
        </p:grpSpPr>
        <p:sp>
          <p:nvSpPr>
            <p:cNvPr id="58" name="TextBox 57"/>
            <p:cNvSpPr txBox="1"/>
            <p:nvPr/>
          </p:nvSpPr>
          <p:spPr>
            <a:xfrm>
              <a:off x="4991100" y="3126052"/>
              <a:ext cx="347883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</a:p>
            <a:p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＊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발</a:t>
              </a:r>
            </a:p>
            <a:p>
              <a:r>
                <a:rPr lang="en-US" altLang="ko-KR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DB, </a:t>
              </a:r>
              <a:r>
                <a:rPr lang="ko-KR" altLang="en-US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페이지별 기능 구현</a:t>
              </a:r>
              <a:endParaRPr lang="en-US" altLang="ko-KR" sz="24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7459" y="1914548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</a:t>
              </a:r>
              <a:r>
                <a:rPr lang="ko-KR" altLang="en-US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endPara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951484" y="804387"/>
            <a:ext cx="2985237" cy="2321665"/>
            <a:chOff x="5951484" y="804387"/>
            <a:chExt cx="2985237" cy="2321665"/>
          </a:xfrm>
        </p:grpSpPr>
        <p:sp>
          <p:nvSpPr>
            <p:cNvPr id="57" name="TextBox 56"/>
            <p:cNvSpPr txBox="1"/>
            <p:nvPr/>
          </p:nvSpPr>
          <p:spPr>
            <a:xfrm>
              <a:off x="6600825" y="804387"/>
              <a:ext cx="233589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</a:p>
            <a:p>
              <a:r>
                <a:rPr lang="ko-KR" altLang="en-US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＊ 테스트</a:t>
              </a:r>
              <a:endParaRPr lang="en-US" altLang="ko-KR" sz="24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기능별 테스트</a:t>
              </a:r>
              <a:endParaRPr lang="en-US" altLang="ko-KR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400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951484" y="2756720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26</a:t>
              </a:r>
              <a:r>
                <a:rPr lang="ko-KR" altLang="en-US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endParaRPr lang="ko-KR" altLang="en-US" sz="1800" dirty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 flipV="1">
            <a:off x="504825" y="2552699"/>
            <a:ext cx="144065" cy="1"/>
          </a:xfrm>
          <a:prstGeom prst="line">
            <a:avLst/>
          </a:prstGeom>
          <a:ln w="38100">
            <a:solidFill>
              <a:srgbClr val="FF717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275723" y="2674623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3706" y="2468855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3804" y="2608527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281433" y="2511492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34699" y="2629103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01566" y="271571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99185" y="2806928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96462" y="290042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94798" y="299101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2274435" y="2397117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312832" y="1860562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2305918" y="2415949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2334881" y="1959519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2323645" y="2458586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2375400" y="2008185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2338675" y="2044984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2336294" y="2131438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2333571" y="222493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2331907" y="231552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2522721" y="2550317"/>
            <a:ext cx="144065" cy="1"/>
          </a:xfrm>
          <a:prstGeom prst="line">
            <a:avLst/>
          </a:prstGeom>
          <a:ln w="38100">
            <a:solidFill>
              <a:srgbClr val="FF717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타원 118"/>
          <p:cNvSpPr/>
          <p:nvPr/>
        </p:nvSpPr>
        <p:spPr>
          <a:xfrm>
            <a:off x="4666875" y="2449805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 flipV="1">
            <a:off x="4922810" y="2552481"/>
            <a:ext cx="144065" cy="1"/>
          </a:xfrm>
          <a:prstGeom prst="line">
            <a:avLst/>
          </a:prstGeom>
          <a:ln w="38100">
            <a:solidFill>
              <a:srgbClr val="FF717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모서리가 둥근 직사각형 120"/>
          <p:cNvSpPr/>
          <p:nvPr/>
        </p:nvSpPr>
        <p:spPr>
          <a:xfrm>
            <a:off x="4710375" y="2674405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4698358" y="2468637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728456" y="2608309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4716085" y="2511274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/>
          <p:cNvSpPr/>
          <p:nvPr/>
        </p:nvSpPr>
        <p:spPr>
          <a:xfrm>
            <a:off x="4769351" y="2628885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4736218" y="2715493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4733837" y="2806710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4731114" y="290021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4729450" y="299079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/>
          <p:cNvSpPr/>
          <p:nvPr/>
        </p:nvSpPr>
        <p:spPr>
          <a:xfrm>
            <a:off x="6399365" y="2397117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6437762" y="1860562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6430848" y="2415949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6459811" y="1959519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6448575" y="2458586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직사각형 155"/>
          <p:cNvSpPr/>
          <p:nvPr/>
        </p:nvSpPr>
        <p:spPr>
          <a:xfrm>
            <a:off x="6500330" y="2008185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6463605" y="204974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6461224" y="213620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6458501" y="2229702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6456837" y="231552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315472" y="23155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</a:t>
            </a:r>
            <a:endParaRPr lang="en-US" altLang="ko-KR" sz="2400" dirty="0" smtClean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 flipV="1">
            <a:off x="6647916" y="2552701"/>
            <a:ext cx="144065" cy="1"/>
          </a:xfrm>
          <a:prstGeom prst="line">
            <a:avLst/>
          </a:prstGeom>
          <a:ln w="38100">
            <a:solidFill>
              <a:srgbClr val="FF717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57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18299 3.703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22431 0.00062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95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50"/>
                            </p:stCondLst>
                            <p:childTnLst>
                              <p:par>
                                <p:cTn id="5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15208 3.7037E-6 " pathEditMode="relative" rAng="0" ptsTypes="AA">
                                      <p:cBhvr>
                                        <p:cTn id="52" dur="7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50"/>
                            </p:stCondLst>
                            <p:childTnLst>
                              <p:par>
                                <p:cTn id="5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35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350"/>
                            </p:stCondLst>
                            <p:childTnLst>
                              <p:par>
                                <p:cTn id="6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17135 3.7037E-6 " pathEditMode="relative" rAng="0" ptsTypes="AA">
                                      <p:cBhvr>
                                        <p:cTn id="68" dur="7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50"/>
                            </p:stCondLst>
                            <p:childTnLst>
                              <p:par>
                                <p:cTn id="7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6" grpId="0" animBg="1"/>
      <p:bldP spid="112" grpId="0" animBg="1"/>
      <p:bldP spid="125" grpId="0" animBg="1"/>
      <p:bldP spid="156" grpId="0" animBg="1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4926277" y="3528536"/>
            <a:ext cx="1423226" cy="0"/>
          </a:xfrm>
          <a:prstGeom prst="line">
            <a:avLst/>
          </a:prstGeom>
          <a:ln w="15875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922717" y="3528536"/>
            <a:ext cx="1423226" cy="0"/>
          </a:xfrm>
          <a:prstGeom prst="line">
            <a:avLst/>
          </a:prstGeom>
          <a:ln w="15875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33397" y="3528536"/>
            <a:ext cx="1423226" cy="0"/>
          </a:xfrm>
          <a:prstGeom prst="line">
            <a:avLst/>
          </a:prstGeom>
          <a:ln w="15875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8771" y="-360627"/>
            <a:ext cx="7596600" cy="15306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8001"/>
                </a:solidFill>
              </a:rPr>
              <a:t>개발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환</a:t>
            </a:r>
            <a:r>
              <a:rPr lang="ko-KR" altLang="en-US" dirty="0">
                <a:solidFill>
                  <a:schemeClr val="bg1"/>
                </a:solidFill>
              </a:rPr>
              <a:t>경</a:t>
            </a:r>
          </a:p>
        </p:txBody>
      </p:sp>
      <p:sp>
        <p:nvSpPr>
          <p:cNvPr id="6" name="한쪽 모서리는 잘리고 다른 쪽 모서리는 둥근 사각형 5"/>
          <p:cNvSpPr/>
          <p:nvPr/>
        </p:nvSpPr>
        <p:spPr>
          <a:xfrm>
            <a:off x="933397" y="3055620"/>
            <a:ext cx="1424886" cy="1828800"/>
          </a:xfrm>
          <a:prstGeom prst="snipRoundRect">
            <a:avLst/>
          </a:prstGeom>
          <a:noFill/>
          <a:ln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3023677" y="1833815"/>
            <a:ext cx="3112712" cy="8116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>
              <a:buClrTx/>
              <a:buFontTx/>
            </a:pPr>
            <a:r>
              <a:rPr lang="en-US" altLang="ko-KR" sz="3600" dirty="0" smtClean="0">
                <a:solidFill>
                  <a:srgbClr val="FF8000"/>
                </a:solidFill>
              </a:rPr>
              <a:t>Eclipse</a:t>
            </a:r>
            <a:endParaRPr lang="ko-KR" altLang="en-US" sz="3200" dirty="0">
              <a:solidFill>
                <a:srgbClr val="FF8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3397" y="313324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rgbClr val="FF8001"/>
                </a:solidFill>
              </a:rPr>
              <a:t>Language</a:t>
            </a:r>
            <a:endParaRPr lang="ko-KR" altLang="en-US" sz="1800" b="1" dirty="0">
              <a:solidFill>
                <a:srgbClr val="FF800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0210" y="3559016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/>
                </a:solidFill>
              </a:rPr>
              <a:t>Java</a:t>
            </a: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Java Script</a:t>
            </a: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CSS,</a:t>
            </a: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JQuery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36" name="한쪽 모서리는 잘리고 다른 쪽 모서리는 둥근 사각형 35"/>
          <p:cNvSpPr/>
          <p:nvPr/>
        </p:nvSpPr>
        <p:spPr>
          <a:xfrm>
            <a:off x="2929837" y="3055620"/>
            <a:ext cx="1424886" cy="1828800"/>
          </a:xfrm>
          <a:prstGeom prst="snipRoundRect">
            <a:avLst/>
          </a:prstGeom>
          <a:noFill/>
          <a:ln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2929837" y="3528536"/>
            <a:ext cx="1423226" cy="0"/>
          </a:xfrm>
          <a:prstGeom prst="line">
            <a:avLst/>
          </a:prstGeom>
          <a:ln w="15875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29837" y="31332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FF8001"/>
                </a:solidFill>
              </a:rPr>
              <a:t>Server</a:t>
            </a:r>
            <a:endParaRPr lang="ko-KR" altLang="en-US" sz="1800" b="1" dirty="0">
              <a:solidFill>
                <a:srgbClr val="FF800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97760" y="3559016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Tomcat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v9.0</a:t>
            </a:r>
          </a:p>
          <a:p>
            <a:r>
              <a:rPr lang="en-US" altLang="ko-KR" sz="1800" b="1" dirty="0">
                <a:solidFill>
                  <a:schemeClr val="bg1"/>
                </a:solidFill>
              </a:rPr>
              <a:t>Tomcat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v8.0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>
            <a:off x="4926277" y="3055620"/>
            <a:ext cx="1424886" cy="1828800"/>
          </a:xfrm>
          <a:prstGeom prst="snipRoundRect">
            <a:avLst/>
          </a:prstGeom>
          <a:noFill/>
          <a:ln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926277" y="31332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rgbClr val="FF8001"/>
                </a:solidFill>
              </a:rPr>
              <a:t>DataBase</a:t>
            </a:r>
            <a:endParaRPr lang="ko-KR" altLang="en-US" sz="1800" b="1" dirty="0">
              <a:solidFill>
                <a:srgbClr val="FF800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22140" y="355901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/>
                </a:solidFill>
              </a:rPr>
              <a:t>Oracle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>
            <a:off x="6922717" y="3055620"/>
            <a:ext cx="1424886" cy="1828800"/>
          </a:xfrm>
          <a:prstGeom prst="snipRoundRect">
            <a:avLst/>
          </a:prstGeom>
          <a:noFill/>
          <a:ln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6922717" y="313324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rgbClr val="FF8001"/>
                </a:solidFill>
              </a:rPr>
              <a:t>Library</a:t>
            </a:r>
            <a:endParaRPr lang="ko-KR" altLang="en-US" sz="1800" b="1" dirty="0">
              <a:solidFill>
                <a:srgbClr val="FF800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03340" y="35590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/>
                </a:solidFill>
              </a:rPr>
              <a:t>Hikari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57" name="꺾인 연결선 56"/>
          <p:cNvCxnSpPr>
            <a:endCxn id="6" idx="3"/>
          </p:cNvCxnSpPr>
          <p:nvPr/>
        </p:nvCxnSpPr>
        <p:spPr>
          <a:xfrm rot="5400000">
            <a:off x="2917339" y="1358559"/>
            <a:ext cx="425562" cy="2968560"/>
          </a:xfrm>
          <a:prstGeom prst="bentConnector3">
            <a:avLst>
              <a:gd name="adj1" fmla="val 50000"/>
            </a:avLst>
          </a:prstGeom>
          <a:ln w="15875">
            <a:solidFill>
              <a:srgbClr val="FF80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3229111" y="854196"/>
            <a:ext cx="2766836" cy="1054696"/>
          </a:xfrm>
          <a:prstGeom prst="rect">
            <a:avLst/>
          </a:prstGeom>
          <a:noFill/>
          <a:ln w="19050" cmpd="sng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연결선 85"/>
          <p:cNvCxnSpPr>
            <a:endCxn id="64" idx="2"/>
          </p:cNvCxnSpPr>
          <p:nvPr/>
        </p:nvCxnSpPr>
        <p:spPr>
          <a:xfrm flipH="1" flipV="1">
            <a:off x="4612529" y="1908892"/>
            <a:ext cx="1871" cy="209058"/>
          </a:xfrm>
          <a:prstGeom prst="line">
            <a:avLst/>
          </a:prstGeom>
          <a:ln w="15875">
            <a:solidFill>
              <a:srgbClr val="FF8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endCxn id="36" idx="3"/>
          </p:cNvCxnSpPr>
          <p:nvPr/>
        </p:nvCxnSpPr>
        <p:spPr>
          <a:xfrm rot="5400000">
            <a:off x="3915559" y="2356779"/>
            <a:ext cx="425562" cy="972120"/>
          </a:xfrm>
          <a:prstGeom prst="bentConnector3">
            <a:avLst>
              <a:gd name="adj1" fmla="val 50000"/>
            </a:avLst>
          </a:prstGeom>
          <a:ln w="15875">
            <a:solidFill>
              <a:srgbClr val="FF80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42" idx="3"/>
          </p:cNvCxnSpPr>
          <p:nvPr/>
        </p:nvCxnSpPr>
        <p:spPr>
          <a:xfrm rot="16200000" flipV="1">
            <a:off x="4913779" y="2330679"/>
            <a:ext cx="425562" cy="1024320"/>
          </a:xfrm>
          <a:prstGeom prst="bentConnector3">
            <a:avLst>
              <a:gd name="adj1" fmla="val 50000"/>
            </a:avLst>
          </a:prstGeom>
          <a:ln w="15875">
            <a:solidFill>
              <a:srgbClr val="FF80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46" idx="3"/>
          </p:cNvCxnSpPr>
          <p:nvPr/>
        </p:nvCxnSpPr>
        <p:spPr>
          <a:xfrm rot="16200000" flipV="1">
            <a:off x="5911999" y="1332459"/>
            <a:ext cx="425562" cy="3020760"/>
          </a:xfrm>
          <a:prstGeom prst="bentConnector3">
            <a:avLst>
              <a:gd name="adj1" fmla="val 50000"/>
            </a:avLst>
          </a:prstGeom>
          <a:ln w="15875">
            <a:solidFill>
              <a:srgbClr val="FF80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7" name="Picture 5" descr="C:\Users\jin\Desktop\Pettogether\이미지파일들\petLogoWh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695" y="513660"/>
            <a:ext cx="2548109" cy="18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꺾인 연결선 99"/>
          <p:cNvCxnSpPr/>
          <p:nvPr/>
        </p:nvCxnSpPr>
        <p:spPr>
          <a:xfrm rot="10800000" flipV="1">
            <a:off x="5303525" y="2318654"/>
            <a:ext cx="999305" cy="1"/>
          </a:xfrm>
          <a:prstGeom prst="bentConnector3">
            <a:avLst>
              <a:gd name="adj1" fmla="val 50000"/>
            </a:avLst>
          </a:prstGeom>
          <a:ln w="15875">
            <a:solidFill>
              <a:srgbClr val="FF80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제목 1"/>
          <p:cNvSpPr txBox="1">
            <a:spLocks/>
          </p:cNvSpPr>
          <p:nvPr/>
        </p:nvSpPr>
        <p:spPr>
          <a:xfrm>
            <a:off x="5478712" y="1826273"/>
            <a:ext cx="3112712" cy="8116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>
              <a:buClrTx/>
              <a:buFontTx/>
            </a:pPr>
            <a:r>
              <a:rPr lang="ko-KR" altLang="en-US" sz="1400" dirty="0" smtClean="0">
                <a:solidFill>
                  <a:schemeClr val="bg1"/>
                </a:solidFill>
              </a:rPr>
              <a:t>공공데이터포</a:t>
            </a:r>
            <a:r>
              <a:rPr lang="ko-KR" altLang="en-US" sz="1400" dirty="0">
                <a:solidFill>
                  <a:schemeClr val="bg1"/>
                </a:solidFill>
              </a:rPr>
              <a:t>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6339744" y="2026450"/>
            <a:ext cx="1423226" cy="0"/>
          </a:xfrm>
          <a:prstGeom prst="line">
            <a:avLst/>
          </a:prstGeom>
          <a:ln w="15875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한쪽 모서리는 잘리고 다른 쪽 모서리는 둥근 사각형 108"/>
          <p:cNvSpPr/>
          <p:nvPr/>
        </p:nvSpPr>
        <p:spPr>
          <a:xfrm>
            <a:off x="6320530" y="1680020"/>
            <a:ext cx="1424886" cy="1010169"/>
          </a:xfrm>
          <a:prstGeom prst="snipRoundRect">
            <a:avLst/>
          </a:prstGeom>
          <a:noFill/>
          <a:ln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320530" y="167274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rgbClr val="FF8001"/>
                </a:solidFill>
              </a:rPr>
              <a:t>Api</a:t>
            </a:r>
            <a:endParaRPr lang="ko-KR" altLang="en-US" sz="1800" b="1" dirty="0">
              <a:solidFill>
                <a:srgbClr val="FF8001"/>
              </a:solidFill>
            </a:endParaRPr>
          </a:p>
        </p:txBody>
      </p:sp>
      <p:sp>
        <p:nvSpPr>
          <p:cNvPr id="113" name="제목 1"/>
          <p:cNvSpPr txBox="1">
            <a:spLocks/>
          </p:cNvSpPr>
          <p:nvPr/>
        </p:nvSpPr>
        <p:spPr>
          <a:xfrm>
            <a:off x="5464567" y="2212514"/>
            <a:ext cx="3112712" cy="8116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>
              <a:buClrTx/>
              <a:buFontTx/>
            </a:pPr>
            <a:r>
              <a:rPr lang="ko-KR" altLang="en-US" sz="1200" dirty="0" smtClean="0">
                <a:solidFill>
                  <a:schemeClr val="bg1"/>
                </a:solidFill>
              </a:rPr>
              <a:t>카카오 </a:t>
            </a:r>
            <a:r>
              <a:rPr lang="en-US" altLang="ko-KR" sz="1200" dirty="0" smtClean="0">
                <a:solidFill>
                  <a:schemeClr val="bg1"/>
                </a:solidFill>
              </a:rPr>
              <a:t>MAP,LOGIN</a:t>
            </a:r>
          </a:p>
          <a:p>
            <a:pPr>
              <a:buClrTx/>
              <a:buFontTx/>
            </a:pP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922139" y="39167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/>
                </a:solidFill>
              </a:rPr>
              <a:t>Mysql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907477" y="390551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/>
                </a:solidFill>
              </a:rPr>
              <a:t>Mybatis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922717" y="428246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/>
                </a:solidFill>
              </a:rPr>
              <a:t>Lombok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117" name="꺾인 연결선 116"/>
          <p:cNvCxnSpPr/>
          <p:nvPr/>
        </p:nvCxnSpPr>
        <p:spPr>
          <a:xfrm rot="10800000" flipV="1">
            <a:off x="2833343" y="2313207"/>
            <a:ext cx="999305" cy="1"/>
          </a:xfrm>
          <a:prstGeom prst="bentConnector3">
            <a:avLst>
              <a:gd name="adj1" fmla="val 50000"/>
            </a:avLst>
          </a:prstGeom>
          <a:ln w="15875">
            <a:solidFill>
              <a:srgbClr val="FF80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제목 1"/>
          <p:cNvSpPr txBox="1">
            <a:spLocks/>
          </p:cNvSpPr>
          <p:nvPr/>
        </p:nvSpPr>
        <p:spPr>
          <a:xfrm>
            <a:off x="423158" y="1855542"/>
            <a:ext cx="2909837" cy="8116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>
              <a:buClrTx/>
              <a:buFontTx/>
            </a:pPr>
            <a:r>
              <a:rPr lang="en-US" altLang="ko-KR" sz="3200" dirty="0" smtClean="0">
                <a:solidFill>
                  <a:schemeClr val="bg1"/>
                </a:solidFill>
              </a:rPr>
              <a:t>VS.CODE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2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4841</TotalTime>
  <Words>308</Words>
  <Application>Microsoft Office PowerPoint</Application>
  <PresentationFormat>화면 슬라이드 쇼(16:9)</PresentationFormat>
  <Paragraphs>166</Paragraphs>
  <Slides>29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굴림</vt:lpstr>
      <vt:lpstr>Arial</vt:lpstr>
      <vt:lpstr>Meiryo</vt:lpstr>
      <vt:lpstr>Franklin Gothic Medium</vt:lpstr>
      <vt:lpstr>Source Code Pro</vt:lpstr>
      <vt:lpstr>Open Sans</vt:lpstr>
      <vt:lpstr>맑은 고딕</vt:lpstr>
      <vt:lpstr>PMingLiU-ExtB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기획 배경 및 목적</vt:lpstr>
      <vt:lpstr>기획 배경 및 목적</vt:lpstr>
      <vt:lpstr>홈페이지 소개</vt:lpstr>
      <vt:lpstr>웹 제작 방향</vt:lpstr>
      <vt:lpstr>개발 환경</vt:lpstr>
      <vt:lpstr>역할 분담</vt:lpstr>
      <vt:lpstr>디자인 레이아웃</vt:lpstr>
      <vt:lpstr>DB 설계</vt:lpstr>
      <vt:lpstr>GIT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Reviewer</dc:title>
  <dc:creator>jin</dc:creator>
  <cp:lastModifiedBy>jin</cp:lastModifiedBy>
  <cp:revision>239</cp:revision>
  <dcterms:modified xsi:type="dcterms:W3CDTF">2021-02-16T08:44:24Z</dcterms:modified>
</cp:coreProperties>
</file>